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Lst>
  <p:sldSz cy="5143500" cx="9144000"/>
  <p:notesSz cx="6858000" cy="9144000"/>
  <p:embeddedFontLst>
    <p:embeddedFont>
      <p:font typeface="Dosis Light"/>
      <p:regular r:id="rId25"/>
      <p:bold r:id="rId26"/>
    </p:embeddedFont>
    <p:embeddedFont>
      <p:font typeface="Dosis"/>
      <p:regular r:id="rId27"/>
      <p:bold r:id="rId28"/>
    </p:embeddedFont>
    <p:embeddedFont>
      <p:font typeface="Staatliches"/>
      <p:regular r:id="rId29"/>
    </p:embeddedFont>
    <p:embeddedFont>
      <p:font typeface="Roboto"/>
      <p:regular r:id="rId30"/>
      <p:bold r:id="rId31"/>
      <p:italic r:id="rId32"/>
      <p:boldItalic r:id="rId33"/>
    </p:embeddedFont>
    <p:embeddedFont>
      <p:font typeface="Fira Sans Extra Condensed Medium"/>
      <p:regular r:id="rId34"/>
      <p:bold r:id="rId35"/>
      <p:italic r:id="rId36"/>
      <p:boldItalic r:id="rId37"/>
    </p:embeddedFont>
    <p:embeddedFont>
      <p:font typeface="Abel"/>
      <p:regular r:id="rId38"/>
    </p:embeddedFont>
    <p:embeddedFont>
      <p:font typeface="Squada One"/>
      <p:regular r:id="rId39"/>
    </p:embeddedFont>
    <p:embeddedFont>
      <p:font typeface="Josefin Sans"/>
      <p:regular r:id="rId40"/>
      <p:bold r:id="rId41"/>
      <p:italic r:id="rId42"/>
      <p:boldItalic r:id="rId43"/>
    </p:embeddedFont>
    <p:embeddedFont>
      <p:font typeface="Fira Sans Condensed ExtraLight"/>
      <p:regular r:id="rId44"/>
      <p:bold r:id="rId45"/>
      <p:italic r:id="rId46"/>
      <p:boldItalic r:id="rId4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os="454">
          <p15:clr>
            <a:srgbClr val="9AA0A6"/>
          </p15:clr>
        </p15:guide>
        <p15:guide id="2" orient="horz" pos="336">
          <p15:clr>
            <a:srgbClr val="9AA0A6"/>
          </p15:clr>
        </p15:guide>
        <p15:guide id="3" orient="horz" pos="2904">
          <p15:clr>
            <a:srgbClr val="9AA0A6"/>
          </p15:clr>
        </p15:guide>
        <p15:guide id="4" pos="2880">
          <p15:clr>
            <a:srgbClr val="9AA0A6"/>
          </p15:clr>
        </p15:guide>
        <p15:guide id="5" pos="701">
          <p15:clr>
            <a:srgbClr val="9AA0A6"/>
          </p15:clr>
        </p15:guide>
        <p15:guide id="6" orient="horz" pos="261">
          <p15:clr>
            <a:srgbClr val="9AA0A6"/>
          </p15:clr>
        </p15:guide>
        <p15:guide id="7" pos="885">
          <p15:clr>
            <a:srgbClr val="9AA0A6"/>
          </p15:clr>
        </p15:guide>
        <p15:guide id="8" pos="5328">
          <p15:clr>
            <a:srgbClr val="9AA0A6"/>
          </p15:clr>
        </p15:guide>
      </p15:sldGuideLst>
    </p:ext>
    <p:ext uri="http://customooxmlschemas.google.com/">
      <go:slidesCustomData xmlns:go="http://customooxmlschemas.google.com/" r:id="rId48" roundtripDataSignature="AMtx7mjQwscOxAEBypDAx4kwSXOVvICPg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454"/>
        <p:guide pos="336" orient="horz"/>
        <p:guide pos="2904" orient="horz"/>
        <p:guide pos="2880"/>
        <p:guide pos="701"/>
        <p:guide pos="261" orient="horz"/>
        <p:guide pos="885"/>
        <p:guide pos="5328"/>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JosefinSans-regular.fntdata"/><Relationship Id="rId20" Type="http://schemas.openxmlformats.org/officeDocument/2006/relationships/slide" Target="slides/slide15.xml"/><Relationship Id="rId42" Type="http://schemas.openxmlformats.org/officeDocument/2006/relationships/font" Target="fonts/JosefinSans-italic.fntdata"/><Relationship Id="rId41" Type="http://schemas.openxmlformats.org/officeDocument/2006/relationships/font" Target="fonts/JosefinSans-bold.fntdata"/><Relationship Id="rId22" Type="http://schemas.openxmlformats.org/officeDocument/2006/relationships/slide" Target="slides/slide17.xml"/><Relationship Id="rId44" Type="http://schemas.openxmlformats.org/officeDocument/2006/relationships/font" Target="fonts/FiraSansCondensedExtraLight-regular.fntdata"/><Relationship Id="rId21" Type="http://schemas.openxmlformats.org/officeDocument/2006/relationships/slide" Target="slides/slide16.xml"/><Relationship Id="rId43" Type="http://schemas.openxmlformats.org/officeDocument/2006/relationships/font" Target="fonts/JosefinSans-boldItalic.fntdata"/><Relationship Id="rId24" Type="http://schemas.openxmlformats.org/officeDocument/2006/relationships/slide" Target="slides/slide19.xml"/><Relationship Id="rId46" Type="http://schemas.openxmlformats.org/officeDocument/2006/relationships/font" Target="fonts/FiraSansCondensedExtraLight-italic.fntdata"/><Relationship Id="rId23" Type="http://schemas.openxmlformats.org/officeDocument/2006/relationships/slide" Target="slides/slide18.xml"/><Relationship Id="rId45" Type="http://schemas.openxmlformats.org/officeDocument/2006/relationships/font" Target="fonts/FiraSansCondensedExtraLight-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DosisLight-bold.fntdata"/><Relationship Id="rId48" Type="http://customschemas.google.com/relationships/presentationmetadata" Target="metadata"/><Relationship Id="rId25" Type="http://schemas.openxmlformats.org/officeDocument/2006/relationships/font" Target="fonts/DosisLight-regular.fntdata"/><Relationship Id="rId47" Type="http://schemas.openxmlformats.org/officeDocument/2006/relationships/font" Target="fonts/FiraSansCondensedExtraLight-boldItalic.fntdata"/><Relationship Id="rId28" Type="http://schemas.openxmlformats.org/officeDocument/2006/relationships/font" Target="fonts/Dosis-bold.fntdata"/><Relationship Id="rId27" Type="http://schemas.openxmlformats.org/officeDocument/2006/relationships/font" Target="fonts/Dosis-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Staatliches-regular.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oboto-bold.fntdata"/><Relationship Id="rId30" Type="http://schemas.openxmlformats.org/officeDocument/2006/relationships/font" Target="fonts/Roboto-regular.fntdata"/><Relationship Id="rId11" Type="http://schemas.openxmlformats.org/officeDocument/2006/relationships/slide" Target="slides/slide6.xml"/><Relationship Id="rId33" Type="http://schemas.openxmlformats.org/officeDocument/2006/relationships/font" Target="fonts/Roboto-boldItalic.fntdata"/><Relationship Id="rId10" Type="http://schemas.openxmlformats.org/officeDocument/2006/relationships/slide" Target="slides/slide5.xml"/><Relationship Id="rId32" Type="http://schemas.openxmlformats.org/officeDocument/2006/relationships/font" Target="fonts/Roboto-italic.fntdata"/><Relationship Id="rId13" Type="http://schemas.openxmlformats.org/officeDocument/2006/relationships/slide" Target="slides/slide8.xml"/><Relationship Id="rId35" Type="http://schemas.openxmlformats.org/officeDocument/2006/relationships/font" Target="fonts/FiraSansExtraCondensedMedium-bold.fntdata"/><Relationship Id="rId12" Type="http://schemas.openxmlformats.org/officeDocument/2006/relationships/slide" Target="slides/slide7.xml"/><Relationship Id="rId34" Type="http://schemas.openxmlformats.org/officeDocument/2006/relationships/font" Target="fonts/FiraSansExtraCondensedMedium-regular.fntdata"/><Relationship Id="rId15" Type="http://schemas.openxmlformats.org/officeDocument/2006/relationships/slide" Target="slides/slide10.xml"/><Relationship Id="rId37" Type="http://schemas.openxmlformats.org/officeDocument/2006/relationships/font" Target="fonts/FiraSansExtraCondensedMedium-boldItalic.fntdata"/><Relationship Id="rId14" Type="http://schemas.openxmlformats.org/officeDocument/2006/relationships/slide" Target="slides/slide9.xml"/><Relationship Id="rId36" Type="http://schemas.openxmlformats.org/officeDocument/2006/relationships/font" Target="fonts/FiraSansExtraCondensedMedium-italic.fntdata"/><Relationship Id="rId17" Type="http://schemas.openxmlformats.org/officeDocument/2006/relationships/slide" Target="slides/slide12.xml"/><Relationship Id="rId39" Type="http://schemas.openxmlformats.org/officeDocument/2006/relationships/font" Target="fonts/SquadaOne-regular.fntdata"/><Relationship Id="rId16" Type="http://schemas.openxmlformats.org/officeDocument/2006/relationships/slide" Target="slides/slide11.xml"/><Relationship Id="rId38" Type="http://schemas.openxmlformats.org/officeDocument/2006/relationships/font" Target="fonts/Abel-regular.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9" name="Google Shape;109;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rgbClr val="263238"/>
              </a:buClr>
              <a:buSzPts val="1100"/>
              <a:buFont typeface="Arial"/>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 name="Shape 574"/>
        <p:cNvGrpSpPr/>
        <p:nvPr/>
      </p:nvGrpSpPr>
      <p:grpSpPr>
        <a:xfrm>
          <a:off x="0" y="0"/>
          <a:ext cx="0" cy="0"/>
          <a:chOff x="0" y="0"/>
          <a:chExt cx="0" cy="0"/>
        </a:xfrm>
      </p:grpSpPr>
      <p:sp>
        <p:nvSpPr>
          <p:cNvPr id="575" name="Google Shape;575;g124ea18a8d2_0_13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6" name="Google Shape;576;g124ea18a8d2_0_13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00000"/>
              </a:lnSpc>
              <a:spcBef>
                <a:spcPts val="0"/>
              </a:spcBef>
              <a:spcAft>
                <a:spcPts val="0"/>
              </a:spcAft>
              <a:buClr>
                <a:srgbClr val="263238"/>
              </a:buClr>
              <a:buSzPts val="1400"/>
              <a:buFont typeface="Arial"/>
              <a:buNone/>
            </a:pPr>
            <a:r>
              <a:t/>
            </a:r>
            <a:endParaRPr sz="1400">
              <a:solidFill>
                <a:srgbClr val="37474F"/>
              </a:solidFill>
              <a:latin typeface="Dosis Light"/>
              <a:ea typeface="Dosis Light"/>
              <a:cs typeface="Dosis Light"/>
              <a:sym typeface="Dosis Light"/>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2" name="Shape 652"/>
        <p:cNvGrpSpPr/>
        <p:nvPr/>
      </p:nvGrpSpPr>
      <p:grpSpPr>
        <a:xfrm>
          <a:off x="0" y="0"/>
          <a:ext cx="0" cy="0"/>
          <a:chOff x="0" y="0"/>
          <a:chExt cx="0" cy="0"/>
        </a:xfrm>
      </p:grpSpPr>
      <p:sp>
        <p:nvSpPr>
          <p:cNvPr id="653" name="Google Shape;653;g1220c44b4ef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4" name="Google Shape;654;g1220c44b4ef_0_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00000"/>
              </a:lnSpc>
              <a:spcBef>
                <a:spcPts val="0"/>
              </a:spcBef>
              <a:spcAft>
                <a:spcPts val="0"/>
              </a:spcAft>
              <a:buClr>
                <a:srgbClr val="263238"/>
              </a:buClr>
              <a:buSzPts val="1400"/>
              <a:buFont typeface="Arial"/>
              <a:buNone/>
            </a:pPr>
            <a:r>
              <a:t/>
            </a:r>
            <a:endParaRPr sz="1400">
              <a:solidFill>
                <a:srgbClr val="37474F"/>
              </a:solidFill>
              <a:latin typeface="Dosis Light"/>
              <a:ea typeface="Dosis Light"/>
              <a:cs typeface="Dosis Light"/>
              <a:sym typeface="Dosis Light"/>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6" name="Shape 706"/>
        <p:cNvGrpSpPr/>
        <p:nvPr/>
      </p:nvGrpSpPr>
      <p:grpSpPr>
        <a:xfrm>
          <a:off x="0" y="0"/>
          <a:ext cx="0" cy="0"/>
          <a:chOff x="0" y="0"/>
          <a:chExt cx="0" cy="0"/>
        </a:xfrm>
      </p:grpSpPr>
      <p:sp>
        <p:nvSpPr>
          <p:cNvPr id="707" name="Google Shape;707;g1220c44b4ef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08" name="Google Shape;708;g1220c44b4ef_0_1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00000"/>
              </a:lnSpc>
              <a:spcBef>
                <a:spcPts val="0"/>
              </a:spcBef>
              <a:spcAft>
                <a:spcPts val="0"/>
              </a:spcAft>
              <a:buClr>
                <a:srgbClr val="263238"/>
              </a:buClr>
              <a:buSzPts val="1400"/>
              <a:buFont typeface="Arial"/>
              <a:buNone/>
            </a:pPr>
            <a:r>
              <a:t/>
            </a:r>
            <a:endParaRPr sz="1400">
              <a:solidFill>
                <a:srgbClr val="37474F"/>
              </a:solidFill>
              <a:latin typeface="Dosis Light"/>
              <a:ea typeface="Dosis Light"/>
              <a:cs typeface="Dosis Light"/>
              <a:sym typeface="Dosis Light"/>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0" name="Shape 760"/>
        <p:cNvGrpSpPr/>
        <p:nvPr/>
      </p:nvGrpSpPr>
      <p:grpSpPr>
        <a:xfrm>
          <a:off x="0" y="0"/>
          <a:ext cx="0" cy="0"/>
          <a:chOff x="0" y="0"/>
          <a:chExt cx="0" cy="0"/>
        </a:xfrm>
      </p:grpSpPr>
      <p:sp>
        <p:nvSpPr>
          <p:cNvPr id="761" name="Google Shape;761;g1220c44b4ef_0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62" name="Google Shape;762;g1220c44b4ef_0_1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00000"/>
              </a:lnSpc>
              <a:spcBef>
                <a:spcPts val="0"/>
              </a:spcBef>
              <a:spcAft>
                <a:spcPts val="0"/>
              </a:spcAft>
              <a:buClr>
                <a:srgbClr val="263238"/>
              </a:buClr>
              <a:buSzPts val="1400"/>
              <a:buFont typeface="Arial"/>
              <a:buNone/>
            </a:pPr>
            <a:r>
              <a:t/>
            </a:r>
            <a:endParaRPr sz="1400">
              <a:solidFill>
                <a:srgbClr val="37474F"/>
              </a:solidFill>
              <a:latin typeface="Dosis Light"/>
              <a:ea typeface="Dosis Light"/>
              <a:cs typeface="Dosis Light"/>
              <a:sym typeface="Dosis Light"/>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4" name="Shape 814"/>
        <p:cNvGrpSpPr/>
        <p:nvPr/>
      </p:nvGrpSpPr>
      <p:grpSpPr>
        <a:xfrm>
          <a:off x="0" y="0"/>
          <a:ext cx="0" cy="0"/>
          <a:chOff x="0" y="0"/>
          <a:chExt cx="0" cy="0"/>
        </a:xfrm>
      </p:grpSpPr>
      <p:sp>
        <p:nvSpPr>
          <p:cNvPr id="815" name="Google Shape;815;g1220c44b4ef_0_2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16" name="Google Shape;816;g1220c44b4ef_0_2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00000"/>
              </a:lnSpc>
              <a:spcBef>
                <a:spcPts val="0"/>
              </a:spcBef>
              <a:spcAft>
                <a:spcPts val="0"/>
              </a:spcAft>
              <a:buClr>
                <a:srgbClr val="263238"/>
              </a:buClr>
              <a:buSzPts val="1400"/>
              <a:buFont typeface="Arial"/>
              <a:buNone/>
            </a:pPr>
            <a:r>
              <a:t/>
            </a:r>
            <a:endParaRPr sz="1400">
              <a:solidFill>
                <a:srgbClr val="37474F"/>
              </a:solidFill>
              <a:latin typeface="Dosis Light"/>
              <a:ea typeface="Dosis Light"/>
              <a:cs typeface="Dosis Light"/>
              <a:sym typeface="Dosis Light"/>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9" name="Shape 869"/>
        <p:cNvGrpSpPr/>
        <p:nvPr/>
      </p:nvGrpSpPr>
      <p:grpSpPr>
        <a:xfrm>
          <a:off x="0" y="0"/>
          <a:ext cx="0" cy="0"/>
          <a:chOff x="0" y="0"/>
          <a:chExt cx="0" cy="0"/>
        </a:xfrm>
      </p:grpSpPr>
      <p:sp>
        <p:nvSpPr>
          <p:cNvPr id="870" name="Google Shape;870;g1220c44b4ef_0_3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71" name="Google Shape;871;g1220c44b4ef_0_30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00000"/>
              </a:lnSpc>
              <a:spcBef>
                <a:spcPts val="0"/>
              </a:spcBef>
              <a:spcAft>
                <a:spcPts val="0"/>
              </a:spcAft>
              <a:buClr>
                <a:srgbClr val="263238"/>
              </a:buClr>
              <a:buSzPts val="1400"/>
              <a:buFont typeface="Arial"/>
              <a:buNone/>
            </a:pPr>
            <a:r>
              <a:t/>
            </a:r>
            <a:endParaRPr sz="1400">
              <a:solidFill>
                <a:srgbClr val="37474F"/>
              </a:solidFill>
              <a:latin typeface="Dosis Light"/>
              <a:ea typeface="Dosis Light"/>
              <a:cs typeface="Dosis Light"/>
              <a:sym typeface="Dosis Light"/>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4" name="Shape 914"/>
        <p:cNvGrpSpPr/>
        <p:nvPr/>
      </p:nvGrpSpPr>
      <p:grpSpPr>
        <a:xfrm>
          <a:off x="0" y="0"/>
          <a:ext cx="0" cy="0"/>
          <a:chOff x="0" y="0"/>
          <a:chExt cx="0" cy="0"/>
        </a:xfrm>
      </p:grpSpPr>
      <p:sp>
        <p:nvSpPr>
          <p:cNvPr id="915" name="Google Shape;915;g12633e9f4a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16" name="Google Shape;916;g12633e9f4a5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00000"/>
              </a:lnSpc>
              <a:spcBef>
                <a:spcPts val="0"/>
              </a:spcBef>
              <a:spcAft>
                <a:spcPts val="0"/>
              </a:spcAft>
              <a:buClr>
                <a:srgbClr val="263238"/>
              </a:buClr>
              <a:buSzPts val="1400"/>
              <a:buFont typeface="Arial"/>
              <a:buNone/>
            </a:pPr>
            <a:r>
              <a:t/>
            </a:r>
            <a:endParaRPr sz="1400">
              <a:solidFill>
                <a:srgbClr val="37474F"/>
              </a:solidFill>
              <a:latin typeface="Dosis Light"/>
              <a:ea typeface="Dosis Light"/>
              <a:cs typeface="Dosis Light"/>
              <a:sym typeface="Dosis Light"/>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4" name="Shape 954"/>
        <p:cNvGrpSpPr/>
        <p:nvPr/>
      </p:nvGrpSpPr>
      <p:grpSpPr>
        <a:xfrm>
          <a:off x="0" y="0"/>
          <a:ext cx="0" cy="0"/>
          <a:chOff x="0" y="0"/>
          <a:chExt cx="0" cy="0"/>
        </a:xfrm>
      </p:grpSpPr>
      <p:sp>
        <p:nvSpPr>
          <p:cNvPr id="955" name="Google Shape;955;g12633e9f4a5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56" name="Google Shape;956;g12633e9f4a5_0_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00000"/>
              </a:lnSpc>
              <a:spcBef>
                <a:spcPts val="0"/>
              </a:spcBef>
              <a:spcAft>
                <a:spcPts val="0"/>
              </a:spcAft>
              <a:buClr>
                <a:srgbClr val="263238"/>
              </a:buClr>
              <a:buSzPts val="1400"/>
              <a:buFont typeface="Arial"/>
              <a:buNone/>
            </a:pPr>
            <a:r>
              <a:t/>
            </a:r>
            <a:endParaRPr sz="1400">
              <a:solidFill>
                <a:srgbClr val="37474F"/>
              </a:solidFill>
              <a:latin typeface="Dosis Light"/>
              <a:ea typeface="Dosis Light"/>
              <a:cs typeface="Dosis Light"/>
              <a:sym typeface="Dosis Light"/>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3" name="Shape 993"/>
        <p:cNvGrpSpPr/>
        <p:nvPr/>
      </p:nvGrpSpPr>
      <p:grpSpPr>
        <a:xfrm>
          <a:off x="0" y="0"/>
          <a:ext cx="0" cy="0"/>
          <a:chOff x="0" y="0"/>
          <a:chExt cx="0" cy="0"/>
        </a:xfrm>
      </p:grpSpPr>
      <p:sp>
        <p:nvSpPr>
          <p:cNvPr id="994" name="Google Shape;994;g12633e9f4a5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95" name="Google Shape;995;g12633e9f4a5_0_1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00000"/>
              </a:lnSpc>
              <a:spcBef>
                <a:spcPts val="0"/>
              </a:spcBef>
              <a:spcAft>
                <a:spcPts val="0"/>
              </a:spcAft>
              <a:buClr>
                <a:srgbClr val="263238"/>
              </a:buClr>
              <a:buSzPts val="1400"/>
              <a:buFont typeface="Arial"/>
              <a:buNone/>
            </a:pPr>
            <a:r>
              <a:t/>
            </a:r>
            <a:endParaRPr sz="1400">
              <a:solidFill>
                <a:srgbClr val="37474F"/>
              </a:solidFill>
              <a:latin typeface="Dosis Light"/>
              <a:ea typeface="Dosis Light"/>
              <a:cs typeface="Dosis Light"/>
              <a:sym typeface="Dosis Light"/>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8" name="Shape 1028"/>
        <p:cNvGrpSpPr/>
        <p:nvPr/>
      </p:nvGrpSpPr>
      <p:grpSpPr>
        <a:xfrm>
          <a:off x="0" y="0"/>
          <a:ext cx="0" cy="0"/>
          <a:chOff x="0" y="0"/>
          <a:chExt cx="0" cy="0"/>
        </a:xfrm>
      </p:grpSpPr>
      <p:sp>
        <p:nvSpPr>
          <p:cNvPr id="1029" name="Google Shape;1029;g106e88d2e2f_0_1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30" name="Google Shape;1030;g106e88d2e2f_0_19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1071e92010e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7" name="Google Shape;117;g1071e92010e_0_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1071e92010e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9" name="Google Shape;149;g1071e92010e_0_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00000"/>
              </a:lnSpc>
              <a:spcBef>
                <a:spcPts val="0"/>
              </a:spcBef>
              <a:spcAft>
                <a:spcPts val="0"/>
              </a:spcAft>
              <a:buClr>
                <a:schemeClr val="dk1"/>
              </a:buClr>
              <a:buSzPts val="1100"/>
              <a:buFont typeface="Arial"/>
              <a:buNone/>
            </a:pPr>
            <a:r>
              <a:t/>
            </a:r>
            <a:endParaRPr sz="1400">
              <a:solidFill>
                <a:srgbClr val="37474F"/>
              </a:solidFill>
              <a:latin typeface="Dosis Light"/>
              <a:ea typeface="Dosis Light"/>
              <a:cs typeface="Dosis Light"/>
              <a:sym typeface="Dosis Light"/>
            </a:endParaRPr>
          </a:p>
          <a:p>
            <a:pPr indent="0" lvl="0" marL="0" rtl="0" algn="just">
              <a:lnSpc>
                <a:spcPct val="100000"/>
              </a:lnSpc>
              <a:spcBef>
                <a:spcPts val="0"/>
              </a:spcBef>
              <a:spcAft>
                <a:spcPts val="0"/>
              </a:spcAft>
              <a:buClr>
                <a:schemeClr val="dk1"/>
              </a:buClr>
              <a:buSzPts val="1100"/>
              <a:buFont typeface="Arial"/>
              <a:buNone/>
            </a:pPr>
            <a:r>
              <a:t/>
            </a:r>
            <a:endParaRPr sz="1400">
              <a:solidFill>
                <a:srgbClr val="37474F"/>
              </a:solidFill>
              <a:latin typeface="Dosis Light"/>
              <a:ea typeface="Dosis Light"/>
              <a:cs typeface="Dosis Light"/>
              <a:sym typeface="Dosis Light"/>
            </a:endParaRPr>
          </a:p>
          <a:p>
            <a:pPr indent="0" lvl="0" marL="0" rtl="0" algn="just">
              <a:lnSpc>
                <a:spcPct val="100000"/>
              </a:lnSpc>
              <a:spcBef>
                <a:spcPts val="0"/>
              </a:spcBef>
              <a:spcAft>
                <a:spcPts val="0"/>
              </a:spcAft>
              <a:buClr>
                <a:schemeClr val="dk1"/>
              </a:buClr>
              <a:buSzPts val="1100"/>
              <a:buFont typeface="Arial"/>
              <a:buNone/>
            </a:pPr>
            <a:r>
              <a:rPr lang="en" sz="1400">
                <a:solidFill>
                  <a:srgbClr val="37474F"/>
                </a:solidFill>
                <a:latin typeface="Dosis Light"/>
                <a:ea typeface="Dosis Light"/>
                <a:cs typeface="Dosis Light"/>
                <a:sym typeface="Dosis Light"/>
              </a:rPr>
              <a:t>In order to perform this task we mainly followed a model named FamNet which is depicted here. The idea behind this model is to use the last few feature maps of a pretrained ImageNet model from which we will extract the information from each of the example boxes and then use these boxes as kernels to apply a 2d convolution on the feature map image itself. This output is then concatenated with that of all the boxes and of all the feature maps we provide to the FamNet model. The output will then be a tensor of 4 dimensions which will be fed into a multilayer convolutional network which outputs a 2d density map. The predicted number of objects will be obtained from this final density matrix.</a:t>
            </a:r>
            <a:endParaRPr sz="1400">
              <a:solidFill>
                <a:srgbClr val="37474F"/>
              </a:solidFill>
              <a:latin typeface="Dosis Light"/>
              <a:ea typeface="Dosis Light"/>
              <a:cs typeface="Dosis Light"/>
              <a:sym typeface="Dosis Light"/>
            </a:endParaRPr>
          </a:p>
          <a:p>
            <a:pPr indent="0" lvl="0" marL="0" rtl="0" algn="just">
              <a:lnSpc>
                <a:spcPct val="100000"/>
              </a:lnSpc>
              <a:spcBef>
                <a:spcPts val="0"/>
              </a:spcBef>
              <a:spcAft>
                <a:spcPts val="0"/>
              </a:spcAft>
              <a:buClr>
                <a:schemeClr val="dk1"/>
              </a:buClr>
              <a:buSzPts val="1100"/>
              <a:buFont typeface="Arial"/>
              <a:buNone/>
            </a:pPr>
            <a:r>
              <a:t/>
            </a:r>
            <a:endParaRPr sz="1400">
              <a:solidFill>
                <a:srgbClr val="37474F"/>
              </a:solidFill>
              <a:latin typeface="Dosis Light"/>
              <a:ea typeface="Dosis Light"/>
              <a:cs typeface="Dosis Light"/>
              <a:sym typeface="Dosis Light"/>
            </a:endParaRPr>
          </a:p>
          <a:p>
            <a:pPr indent="0" lvl="0" marL="0" rtl="0" algn="just">
              <a:lnSpc>
                <a:spcPct val="100000"/>
              </a:lnSpc>
              <a:spcBef>
                <a:spcPts val="0"/>
              </a:spcBef>
              <a:spcAft>
                <a:spcPts val="0"/>
              </a:spcAft>
              <a:buClr>
                <a:schemeClr val="dk1"/>
              </a:buClr>
              <a:buSzPts val="1100"/>
              <a:buFont typeface="Arial"/>
              <a:buNone/>
            </a:pPr>
            <a:r>
              <a:rPr lang="en" sz="1400">
                <a:solidFill>
                  <a:srgbClr val="37474F"/>
                </a:solidFill>
                <a:latin typeface="Dosis Light"/>
                <a:ea typeface="Dosis Light"/>
                <a:cs typeface="Dosis Light"/>
                <a:sym typeface="Dosis Light"/>
              </a:rPr>
              <a:t>The main thing to understand from all of this is that the model is weakly dependent on the size of the feature maps we provide it with and that it is completely independent of the number of example boxes used.</a:t>
            </a:r>
            <a:endParaRPr sz="1400">
              <a:solidFill>
                <a:srgbClr val="37474F"/>
              </a:solidFill>
              <a:latin typeface="Dosis Light"/>
              <a:ea typeface="Dosis Light"/>
              <a:cs typeface="Dosis Light"/>
              <a:sym typeface="Dosis Light"/>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124ea18a8d2_0_7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1" name="Google Shape;211;g124ea18a8d2_0_7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00000"/>
              </a:lnSpc>
              <a:spcBef>
                <a:spcPts val="0"/>
              </a:spcBef>
              <a:spcAft>
                <a:spcPts val="0"/>
              </a:spcAft>
              <a:buClr>
                <a:srgbClr val="263238"/>
              </a:buClr>
              <a:buSzPts val="1400"/>
              <a:buFont typeface="Arial"/>
              <a:buNone/>
            </a:pPr>
            <a:r>
              <a:t/>
            </a:r>
            <a:endParaRPr sz="1400">
              <a:solidFill>
                <a:srgbClr val="37474F"/>
              </a:solidFill>
              <a:latin typeface="Dosis Light"/>
              <a:ea typeface="Dosis Light"/>
              <a:cs typeface="Dosis Light"/>
              <a:sym typeface="Dosis Light"/>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124ea18a8d2_0_8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9" name="Google Shape;269;g124ea18a8d2_0_8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00000"/>
              </a:lnSpc>
              <a:spcBef>
                <a:spcPts val="0"/>
              </a:spcBef>
              <a:spcAft>
                <a:spcPts val="0"/>
              </a:spcAft>
              <a:buClr>
                <a:srgbClr val="263238"/>
              </a:buClr>
              <a:buSzPts val="1400"/>
              <a:buFont typeface="Arial"/>
              <a:buNone/>
            </a:pPr>
            <a:r>
              <a:t/>
            </a:r>
            <a:endParaRPr sz="1400">
              <a:solidFill>
                <a:srgbClr val="37474F"/>
              </a:solidFill>
              <a:latin typeface="Dosis Light"/>
              <a:ea typeface="Dosis Light"/>
              <a:cs typeface="Dosis Light"/>
              <a:sym typeface="Dosis Light"/>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124ea18a8d2_0_9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4" name="Google Shape;314;g124ea18a8d2_0_9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00000"/>
              </a:lnSpc>
              <a:spcBef>
                <a:spcPts val="0"/>
              </a:spcBef>
              <a:spcAft>
                <a:spcPts val="0"/>
              </a:spcAft>
              <a:buClr>
                <a:srgbClr val="263238"/>
              </a:buClr>
              <a:buSzPts val="1400"/>
              <a:buFont typeface="Arial"/>
              <a:buNone/>
            </a:pPr>
            <a:r>
              <a:t/>
            </a:r>
            <a:endParaRPr sz="1400">
              <a:solidFill>
                <a:srgbClr val="37474F"/>
              </a:solidFill>
              <a:latin typeface="Dosis Light"/>
              <a:ea typeface="Dosis Light"/>
              <a:cs typeface="Dosis Light"/>
              <a:sym typeface="Dosis Light"/>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124ea18a8d2_0_9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6" name="Google Shape;356;g124ea18a8d2_0_9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00000"/>
              </a:lnSpc>
              <a:spcBef>
                <a:spcPts val="0"/>
              </a:spcBef>
              <a:spcAft>
                <a:spcPts val="0"/>
              </a:spcAft>
              <a:buClr>
                <a:srgbClr val="263238"/>
              </a:buClr>
              <a:buSzPts val="1400"/>
              <a:buFont typeface="Arial"/>
              <a:buNone/>
            </a:pPr>
            <a:r>
              <a:t/>
            </a:r>
            <a:endParaRPr sz="1400">
              <a:solidFill>
                <a:srgbClr val="37474F"/>
              </a:solidFill>
              <a:latin typeface="Dosis Light"/>
              <a:ea typeface="Dosis Light"/>
              <a:cs typeface="Dosis Light"/>
              <a:sym typeface="Dosis Light"/>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g124ea18a8d2_0_12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8" name="Google Shape;458;g124ea18a8d2_0_12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00000"/>
              </a:lnSpc>
              <a:spcBef>
                <a:spcPts val="0"/>
              </a:spcBef>
              <a:spcAft>
                <a:spcPts val="0"/>
              </a:spcAft>
              <a:buClr>
                <a:srgbClr val="263238"/>
              </a:buClr>
              <a:buSzPts val="1400"/>
              <a:buFont typeface="Arial"/>
              <a:buNone/>
            </a:pPr>
            <a:r>
              <a:rPr lang="en" sz="1400">
                <a:solidFill>
                  <a:srgbClr val="37474F"/>
                </a:solidFill>
                <a:latin typeface="Dosis Light"/>
                <a:ea typeface="Dosis Light"/>
                <a:cs typeface="Dosis Light"/>
                <a:sym typeface="Dosis Light"/>
              </a:rPr>
              <a:t>Half past seven until 9 from 4 pm to six pm</a:t>
            </a:r>
            <a:endParaRPr sz="1400">
              <a:solidFill>
                <a:srgbClr val="37474F"/>
              </a:solidFill>
              <a:latin typeface="Dosis Light"/>
              <a:ea typeface="Dosis Light"/>
              <a:cs typeface="Dosis Light"/>
              <a:sym typeface="Dosis Light"/>
            </a:endParaRPr>
          </a:p>
          <a:p>
            <a:pPr indent="0" lvl="0" marL="0" rtl="0" algn="just">
              <a:lnSpc>
                <a:spcPct val="100000"/>
              </a:lnSpc>
              <a:spcBef>
                <a:spcPts val="0"/>
              </a:spcBef>
              <a:spcAft>
                <a:spcPts val="0"/>
              </a:spcAft>
              <a:buClr>
                <a:srgbClr val="263238"/>
              </a:buClr>
              <a:buSzPts val="1400"/>
              <a:buFont typeface="Arial"/>
              <a:buNone/>
            </a:pPr>
            <a:r>
              <a:rPr lang="en" sz="1400">
                <a:solidFill>
                  <a:srgbClr val="37474F"/>
                </a:solidFill>
                <a:latin typeface="Dosis Light"/>
                <a:ea typeface="Dosis Light"/>
                <a:cs typeface="Dosis Light"/>
                <a:sym typeface="Dosis Light"/>
              </a:rPr>
              <a:t>1</a:t>
            </a:r>
            <a:endParaRPr sz="1400">
              <a:solidFill>
                <a:srgbClr val="37474F"/>
              </a:solidFill>
              <a:latin typeface="Dosis Light"/>
              <a:ea typeface="Dosis Light"/>
              <a:cs typeface="Dosis Light"/>
              <a:sym typeface="Dosis Light"/>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g124ea18a8d2_0_12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1" name="Google Shape;521;g124ea18a8d2_0_128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00000"/>
              </a:lnSpc>
              <a:spcBef>
                <a:spcPts val="0"/>
              </a:spcBef>
              <a:spcAft>
                <a:spcPts val="0"/>
              </a:spcAft>
              <a:buClr>
                <a:srgbClr val="263238"/>
              </a:buClr>
              <a:buSzPts val="1400"/>
              <a:buFont typeface="Arial"/>
              <a:buNone/>
            </a:pPr>
            <a:r>
              <a:t/>
            </a:r>
            <a:endParaRPr sz="1400">
              <a:solidFill>
                <a:srgbClr val="37474F"/>
              </a:solidFill>
              <a:latin typeface="Dosis Light"/>
              <a:ea typeface="Dosis Light"/>
              <a:cs typeface="Dosis Light"/>
              <a:sym typeface="Dosis Light"/>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 Id="rId5" Type="http://schemas.openxmlformats.org/officeDocument/2006/relationships/hyperlink" Target="https://stories.freepik.com/" TargetMode="Externa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pening slide">
  <p:cSld name="CUSTOM_7">
    <p:bg>
      <p:bgPr>
        <a:solidFill>
          <a:srgbClr val="EFEFEF"/>
        </a:solidFill>
      </p:bgPr>
    </p:bg>
    <p:spTree>
      <p:nvGrpSpPr>
        <p:cNvPr id="8" name="Shape 8"/>
        <p:cNvGrpSpPr/>
        <p:nvPr/>
      </p:nvGrpSpPr>
      <p:grpSpPr>
        <a:xfrm>
          <a:off x="0" y="0"/>
          <a:ext cx="0" cy="0"/>
          <a:chOff x="0" y="0"/>
          <a:chExt cx="0" cy="0"/>
        </a:xfrm>
      </p:grpSpPr>
      <p:sp>
        <p:nvSpPr>
          <p:cNvPr id="9" name="Google Shape;9;p31"/>
          <p:cNvSpPr/>
          <p:nvPr/>
        </p:nvSpPr>
        <p:spPr>
          <a:xfrm flipH="1">
            <a:off x="-7075" y="-137525"/>
            <a:ext cx="9190500" cy="52809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 name="Google Shape;10;p31"/>
          <p:cNvSpPr txBox="1"/>
          <p:nvPr>
            <p:ph type="ctrTitle"/>
          </p:nvPr>
        </p:nvSpPr>
        <p:spPr>
          <a:xfrm>
            <a:off x="4818613" y="1392125"/>
            <a:ext cx="3527100" cy="20397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SzPts val="6000"/>
              <a:buNone/>
              <a:defRPr sz="6500">
                <a:solidFill>
                  <a:schemeClr val="accent5"/>
                </a:solidFill>
              </a:defRPr>
            </a:lvl1pPr>
            <a:lvl2pPr lvl="1" algn="ctr">
              <a:lnSpc>
                <a:spcPct val="100000"/>
              </a:lnSpc>
              <a:spcBef>
                <a:spcPts val="0"/>
              </a:spcBef>
              <a:spcAft>
                <a:spcPts val="0"/>
              </a:spcAft>
              <a:buClr>
                <a:srgbClr val="62BCBE"/>
              </a:buClr>
              <a:buSzPts val="6000"/>
              <a:buFont typeface="Josefin Sans"/>
              <a:buNone/>
              <a:defRPr b="1" sz="6000">
                <a:solidFill>
                  <a:srgbClr val="62BCBE"/>
                </a:solidFill>
                <a:latin typeface="Josefin Sans"/>
                <a:ea typeface="Josefin Sans"/>
                <a:cs typeface="Josefin Sans"/>
                <a:sym typeface="Josefin Sans"/>
              </a:defRPr>
            </a:lvl2pPr>
            <a:lvl3pPr lvl="2" algn="ctr">
              <a:lnSpc>
                <a:spcPct val="100000"/>
              </a:lnSpc>
              <a:spcBef>
                <a:spcPts val="0"/>
              </a:spcBef>
              <a:spcAft>
                <a:spcPts val="0"/>
              </a:spcAft>
              <a:buClr>
                <a:srgbClr val="62BCBE"/>
              </a:buClr>
              <a:buSzPts val="6000"/>
              <a:buFont typeface="Josefin Sans"/>
              <a:buNone/>
              <a:defRPr b="1" sz="6000">
                <a:solidFill>
                  <a:srgbClr val="62BCBE"/>
                </a:solidFill>
                <a:latin typeface="Josefin Sans"/>
                <a:ea typeface="Josefin Sans"/>
                <a:cs typeface="Josefin Sans"/>
                <a:sym typeface="Josefin Sans"/>
              </a:defRPr>
            </a:lvl3pPr>
            <a:lvl4pPr lvl="3" algn="ctr">
              <a:lnSpc>
                <a:spcPct val="100000"/>
              </a:lnSpc>
              <a:spcBef>
                <a:spcPts val="0"/>
              </a:spcBef>
              <a:spcAft>
                <a:spcPts val="0"/>
              </a:spcAft>
              <a:buClr>
                <a:srgbClr val="62BCBE"/>
              </a:buClr>
              <a:buSzPts val="6000"/>
              <a:buFont typeface="Josefin Sans"/>
              <a:buNone/>
              <a:defRPr b="1" sz="6000">
                <a:solidFill>
                  <a:srgbClr val="62BCBE"/>
                </a:solidFill>
                <a:latin typeface="Josefin Sans"/>
                <a:ea typeface="Josefin Sans"/>
                <a:cs typeface="Josefin Sans"/>
                <a:sym typeface="Josefin Sans"/>
              </a:defRPr>
            </a:lvl4pPr>
            <a:lvl5pPr lvl="4" algn="ctr">
              <a:lnSpc>
                <a:spcPct val="100000"/>
              </a:lnSpc>
              <a:spcBef>
                <a:spcPts val="0"/>
              </a:spcBef>
              <a:spcAft>
                <a:spcPts val="0"/>
              </a:spcAft>
              <a:buClr>
                <a:srgbClr val="62BCBE"/>
              </a:buClr>
              <a:buSzPts val="6000"/>
              <a:buFont typeface="Josefin Sans"/>
              <a:buNone/>
              <a:defRPr b="1" sz="6000">
                <a:solidFill>
                  <a:srgbClr val="62BCBE"/>
                </a:solidFill>
                <a:latin typeface="Josefin Sans"/>
                <a:ea typeface="Josefin Sans"/>
                <a:cs typeface="Josefin Sans"/>
                <a:sym typeface="Josefin Sans"/>
              </a:defRPr>
            </a:lvl5pPr>
            <a:lvl6pPr lvl="5" algn="ctr">
              <a:lnSpc>
                <a:spcPct val="100000"/>
              </a:lnSpc>
              <a:spcBef>
                <a:spcPts val="0"/>
              </a:spcBef>
              <a:spcAft>
                <a:spcPts val="0"/>
              </a:spcAft>
              <a:buClr>
                <a:srgbClr val="62BCBE"/>
              </a:buClr>
              <a:buSzPts val="6000"/>
              <a:buFont typeface="Josefin Sans"/>
              <a:buNone/>
              <a:defRPr b="1" sz="6000">
                <a:solidFill>
                  <a:srgbClr val="62BCBE"/>
                </a:solidFill>
                <a:latin typeface="Josefin Sans"/>
                <a:ea typeface="Josefin Sans"/>
                <a:cs typeface="Josefin Sans"/>
                <a:sym typeface="Josefin Sans"/>
              </a:defRPr>
            </a:lvl6pPr>
            <a:lvl7pPr lvl="6" algn="ctr">
              <a:lnSpc>
                <a:spcPct val="100000"/>
              </a:lnSpc>
              <a:spcBef>
                <a:spcPts val="0"/>
              </a:spcBef>
              <a:spcAft>
                <a:spcPts val="0"/>
              </a:spcAft>
              <a:buClr>
                <a:srgbClr val="62BCBE"/>
              </a:buClr>
              <a:buSzPts val="6000"/>
              <a:buFont typeface="Josefin Sans"/>
              <a:buNone/>
              <a:defRPr b="1" sz="6000">
                <a:solidFill>
                  <a:srgbClr val="62BCBE"/>
                </a:solidFill>
                <a:latin typeface="Josefin Sans"/>
                <a:ea typeface="Josefin Sans"/>
                <a:cs typeface="Josefin Sans"/>
                <a:sym typeface="Josefin Sans"/>
              </a:defRPr>
            </a:lvl7pPr>
            <a:lvl8pPr lvl="7" algn="ctr">
              <a:lnSpc>
                <a:spcPct val="100000"/>
              </a:lnSpc>
              <a:spcBef>
                <a:spcPts val="0"/>
              </a:spcBef>
              <a:spcAft>
                <a:spcPts val="0"/>
              </a:spcAft>
              <a:buClr>
                <a:srgbClr val="62BCBE"/>
              </a:buClr>
              <a:buSzPts val="6000"/>
              <a:buFont typeface="Josefin Sans"/>
              <a:buNone/>
              <a:defRPr b="1" sz="6000">
                <a:solidFill>
                  <a:srgbClr val="62BCBE"/>
                </a:solidFill>
                <a:latin typeface="Josefin Sans"/>
                <a:ea typeface="Josefin Sans"/>
                <a:cs typeface="Josefin Sans"/>
                <a:sym typeface="Josefin Sans"/>
              </a:defRPr>
            </a:lvl8pPr>
            <a:lvl9pPr lvl="8" algn="ctr">
              <a:lnSpc>
                <a:spcPct val="100000"/>
              </a:lnSpc>
              <a:spcBef>
                <a:spcPts val="0"/>
              </a:spcBef>
              <a:spcAft>
                <a:spcPts val="0"/>
              </a:spcAft>
              <a:buClr>
                <a:srgbClr val="62BCBE"/>
              </a:buClr>
              <a:buSzPts val="6000"/>
              <a:buFont typeface="Josefin Sans"/>
              <a:buNone/>
              <a:defRPr b="1" sz="6000">
                <a:solidFill>
                  <a:srgbClr val="62BCBE"/>
                </a:solidFill>
                <a:latin typeface="Josefin Sans"/>
                <a:ea typeface="Josefin Sans"/>
                <a:cs typeface="Josefin Sans"/>
                <a:sym typeface="Josefin Sans"/>
              </a:defRPr>
            </a:lvl9pPr>
          </a:lstStyle>
          <a:p/>
        </p:txBody>
      </p:sp>
      <p:sp>
        <p:nvSpPr>
          <p:cNvPr id="11" name="Google Shape;11;p31"/>
          <p:cNvSpPr txBox="1"/>
          <p:nvPr>
            <p:ph idx="1" type="subTitle"/>
          </p:nvPr>
        </p:nvSpPr>
        <p:spPr>
          <a:xfrm>
            <a:off x="5013313" y="3277126"/>
            <a:ext cx="3332400" cy="3366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100"/>
              <a:buNone/>
              <a:defRPr>
                <a:solidFill>
                  <a:srgbClr val="EFEFEF"/>
                </a:solidFill>
              </a:defRPr>
            </a:lvl1pPr>
            <a:lvl2pPr lvl="1" algn="r">
              <a:lnSpc>
                <a:spcPct val="100000"/>
              </a:lnSpc>
              <a:spcBef>
                <a:spcPts val="0"/>
              </a:spcBef>
              <a:spcAft>
                <a:spcPts val="0"/>
              </a:spcAft>
              <a:buSzPts val="2800"/>
              <a:buFont typeface="Fira Sans Condensed ExtraLight"/>
              <a:buNone/>
              <a:defRPr sz="2800">
                <a:latin typeface="Fira Sans Condensed ExtraLight"/>
                <a:ea typeface="Fira Sans Condensed ExtraLight"/>
                <a:cs typeface="Fira Sans Condensed ExtraLight"/>
                <a:sym typeface="Fira Sans Condensed ExtraLight"/>
              </a:defRPr>
            </a:lvl2pPr>
            <a:lvl3pPr lvl="2" algn="r">
              <a:lnSpc>
                <a:spcPct val="100000"/>
              </a:lnSpc>
              <a:spcBef>
                <a:spcPts val="0"/>
              </a:spcBef>
              <a:spcAft>
                <a:spcPts val="0"/>
              </a:spcAft>
              <a:buSzPts val="2800"/>
              <a:buFont typeface="Fira Sans Condensed ExtraLight"/>
              <a:buNone/>
              <a:defRPr sz="2800">
                <a:latin typeface="Fira Sans Condensed ExtraLight"/>
                <a:ea typeface="Fira Sans Condensed ExtraLight"/>
                <a:cs typeface="Fira Sans Condensed ExtraLight"/>
                <a:sym typeface="Fira Sans Condensed ExtraLight"/>
              </a:defRPr>
            </a:lvl3pPr>
            <a:lvl4pPr lvl="3" algn="r">
              <a:lnSpc>
                <a:spcPct val="100000"/>
              </a:lnSpc>
              <a:spcBef>
                <a:spcPts val="0"/>
              </a:spcBef>
              <a:spcAft>
                <a:spcPts val="0"/>
              </a:spcAft>
              <a:buSzPts val="2800"/>
              <a:buFont typeface="Fira Sans Condensed ExtraLight"/>
              <a:buNone/>
              <a:defRPr sz="2800">
                <a:latin typeface="Fira Sans Condensed ExtraLight"/>
                <a:ea typeface="Fira Sans Condensed ExtraLight"/>
                <a:cs typeface="Fira Sans Condensed ExtraLight"/>
                <a:sym typeface="Fira Sans Condensed ExtraLight"/>
              </a:defRPr>
            </a:lvl4pPr>
            <a:lvl5pPr lvl="4" algn="r">
              <a:lnSpc>
                <a:spcPct val="100000"/>
              </a:lnSpc>
              <a:spcBef>
                <a:spcPts val="0"/>
              </a:spcBef>
              <a:spcAft>
                <a:spcPts val="0"/>
              </a:spcAft>
              <a:buSzPts val="2800"/>
              <a:buFont typeface="Fira Sans Condensed ExtraLight"/>
              <a:buNone/>
              <a:defRPr sz="2800">
                <a:latin typeface="Fira Sans Condensed ExtraLight"/>
                <a:ea typeface="Fira Sans Condensed ExtraLight"/>
                <a:cs typeface="Fira Sans Condensed ExtraLight"/>
                <a:sym typeface="Fira Sans Condensed ExtraLight"/>
              </a:defRPr>
            </a:lvl5pPr>
            <a:lvl6pPr lvl="5" algn="r">
              <a:lnSpc>
                <a:spcPct val="100000"/>
              </a:lnSpc>
              <a:spcBef>
                <a:spcPts val="0"/>
              </a:spcBef>
              <a:spcAft>
                <a:spcPts val="0"/>
              </a:spcAft>
              <a:buSzPts val="2800"/>
              <a:buFont typeface="Fira Sans Condensed ExtraLight"/>
              <a:buNone/>
              <a:defRPr sz="2800">
                <a:latin typeface="Fira Sans Condensed ExtraLight"/>
                <a:ea typeface="Fira Sans Condensed ExtraLight"/>
                <a:cs typeface="Fira Sans Condensed ExtraLight"/>
                <a:sym typeface="Fira Sans Condensed ExtraLight"/>
              </a:defRPr>
            </a:lvl6pPr>
            <a:lvl7pPr lvl="6" algn="r">
              <a:lnSpc>
                <a:spcPct val="100000"/>
              </a:lnSpc>
              <a:spcBef>
                <a:spcPts val="0"/>
              </a:spcBef>
              <a:spcAft>
                <a:spcPts val="0"/>
              </a:spcAft>
              <a:buSzPts val="2800"/>
              <a:buFont typeface="Fira Sans Condensed ExtraLight"/>
              <a:buNone/>
              <a:defRPr sz="2800">
                <a:latin typeface="Fira Sans Condensed ExtraLight"/>
                <a:ea typeface="Fira Sans Condensed ExtraLight"/>
                <a:cs typeface="Fira Sans Condensed ExtraLight"/>
                <a:sym typeface="Fira Sans Condensed ExtraLight"/>
              </a:defRPr>
            </a:lvl7pPr>
            <a:lvl8pPr lvl="7" algn="r">
              <a:lnSpc>
                <a:spcPct val="100000"/>
              </a:lnSpc>
              <a:spcBef>
                <a:spcPts val="0"/>
              </a:spcBef>
              <a:spcAft>
                <a:spcPts val="0"/>
              </a:spcAft>
              <a:buSzPts val="2800"/>
              <a:buFont typeface="Fira Sans Condensed ExtraLight"/>
              <a:buNone/>
              <a:defRPr sz="2800">
                <a:latin typeface="Fira Sans Condensed ExtraLight"/>
                <a:ea typeface="Fira Sans Condensed ExtraLight"/>
                <a:cs typeface="Fira Sans Condensed ExtraLight"/>
                <a:sym typeface="Fira Sans Condensed ExtraLight"/>
              </a:defRPr>
            </a:lvl8pPr>
            <a:lvl9pPr lvl="8" algn="r">
              <a:lnSpc>
                <a:spcPct val="100000"/>
              </a:lnSpc>
              <a:spcBef>
                <a:spcPts val="0"/>
              </a:spcBef>
              <a:spcAft>
                <a:spcPts val="0"/>
              </a:spcAft>
              <a:buSzPts val="2800"/>
              <a:buFont typeface="Fira Sans Condensed ExtraLight"/>
              <a:buNone/>
              <a:defRPr sz="2800">
                <a:latin typeface="Fira Sans Condensed ExtraLight"/>
                <a:ea typeface="Fira Sans Condensed ExtraLight"/>
                <a:cs typeface="Fira Sans Condensed ExtraLight"/>
                <a:sym typeface="Fira Sans Condensed ExtraLight"/>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x columns">
  <p:cSld name="CUSTOM_26_1_1_1">
    <p:bg>
      <p:bgPr>
        <a:solidFill>
          <a:srgbClr val="EFEFEF"/>
        </a:solidFill>
      </p:bgPr>
    </p:bg>
    <p:spTree>
      <p:nvGrpSpPr>
        <p:cNvPr id="69" name="Shape 69"/>
        <p:cNvGrpSpPr/>
        <p:nvPr/>
      </p:nvGrpSpPr>
      <p:grpSpPr>
        <a:xfrm>
          <a:off x="0" y="0"/>
          <a:ext cx="0" cy="0"/>
          <a:chOff x="0" y="0"/>
          <a:chExt cx="0" cy="0"/>
        </a:xfrm>
      </p:grpSpPr>
      <p:sp>
        <p:nvSpPr>
          <p:cNvPr id="70" name="Google Shape;70;p40"/>
          <p:cNvSpPr txBox="1"/>
          <p:nvPr>
            <p:ph idx="1" type="subTitle"/>
          </p:nvPr>
        </p:nvSpPr>
        <p:spPr>
          <a:xfrm>
            <a:off x="6189713" y="2321100"/>
            <a:ext cx="2425800" cy="578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200"/>
              <a:buNone/>
              <a:defRPr>
                <a:solidFill>
                  <a:schemeClr val="lt1"/>
                </a:solidFill>
              </a:defRPr>
            </a:lvl1pPr>
            <a:lvl2pPr lvl="1" algn="ctr">
              <a:lnSpc>
                <a:spcPct val="100000"/>
              </a:lnSpc>
              <a:spcBef>
                <a:spcPts val="0"/>
              </a:spcBef>
              <a:spcAft>
                <a:spcPts val="0"/>
              </a:spcAft>
              <a:buClr>
                <a:schemeClr val="lt1"/>
              </a:buClr>
              <a:buSzPts val="1200"/>
              <a:buNone/>
              <a:defRPr sz="1200">
                <a:solidFill>
                  <a:schemeClr val="lt1"/>
                </a:solidFill>
              </a:defRPr>
            </a:lvl2pPr>
            <a:lvl3pPr lvl="2" algn="ctr">
              <a:lnSpc>
                <a:spcPct val="100000"/>
              </a:lnSpc>
              <a:spcBef>
                <a:spcPts val="0"/>
              </a:spcBef>
              <a:spcAft>
                <a:spcPts val="0"/>
              </a:spcAft>
              <a:buClr>
                <a:schemeClr val="lt1"/>
              </a:buClr>
              <a:buSzPts val="1200"/>
              <a:buNone/>
              <a:defRPr sz="1200">
                <a:solidFill>
                  <a:schemeClr val="lt1"/>
                </a:solidFill>
              </a:defRPr>
            </a:lvl3pPr>
            <a:lvl4pPr lvl="3" algn="ctr">
              <a:lnSpc>
                <a:spcPct val="100000"/>
              </a:lnSpc>
              <a:spcBef>
                <a:spcPts val="0"/>
              </a:spcBef>
              <a:spcAft>
                <a:spcPts val="0"/>
              </a:spcAft>
              <a:buClr>
                <a:schemeClr val="lt1"/>
              </a:buClr>
              <a:buSzPts val="1200"/>
              <a:buNone/>
              <a:defRPr sz="1200">
                <a:solidFill>
                  <a:schemeClr val="lt1"/>
                </a:solidFill>
              </a:defRPr>
            </a:lvl4pPr>
            <a:lvl5pPr lvl="4" algn="ctr">
              <a:lnSpc>
                <a:spcPct val="100000"/>
              </a:lnSpc>
              <a:spcBef>
                <a:spcPts val="0"/>
              </a:spcBef>
              <a:spcAft>
                <a:spcPts val="0"/>
              </a:spcAft>
              <a:buClr>
                <a:schemeClr val="lt1"/>
              </a:buClr>
              <a:buSzPts val="1200"/>
              <a:buNone/>
              <a:defRPr sz="1200">
                <a:solidFill>
                  <a:schemeClr val="lt1"/>
                </a:solidFill>
              </a:defRPr>
            </a:lvl5pPr>
            <a:lvl6pPr lvl="5" algn="ctr">
              <a:lnSpc>
                <a:spcPct val="100000"/>
              </a:lnSpc>
              <a:spcBef>
                <a:spcPts val="0"/>
              </a:spcBef>
              <a:spcAft>
                <a:spcPts val="0"/>
              </a:spcAft>
              <a:buClr>
                <a:schemeClr val="lt1"/>
              </a:buClr>
              <a:buSzPts val="1200"/>
              <a:buNone/>
              <a:defRPr sz="1200">
                <a:solidFill>
                  <a:schemeClr val="lt1"/>
                </a:solidFill>
              </a:defRPr>
            </a:lvl6pPr>
            <a:lvl7pPr lvl="6" algn="ctr">
              <a:lnSpc>
                <a:spcPct val="100000"/>
              </a:lnSpc>
              <a:spcBef>
                <a:spcPts val="0"/>
              </a:spcBef>
              <a:spcAft>
                <a:spcPts val="0"/>
              </a:spcAft>
              <a:buClr>
                <a:schemeClr val="lt1"/>
              </a:buClr>
              <a:buSzPts val="1200"/>
              <a:buNone/>
              <a:defRPr sz="1200">
                <a:solidFill>
                  <a:schemeClr val="lt1"/>
                </a:solidFill>
              </a:defRPr>
            </a:lvl7pPr>
            <a:lvl8pPr lvl="7" algn="ctr">
              <a:lnSpc>
                <a:spcPct val="100000"/>
              </a:lnSpc>
              <a:spcBef>
                <a:spcPts val="0"/>
              </a:spcBef>
              <a:spcAft>
                <a:spcPts val="0"/>
              </a:spcAft>
              <a:buClr>
                <a:schemeClr val="lt1"/>
              </a:buClr>
              <a:buSzPts val="1200"/>
              <a:buNone/>
              <a:defRPr sz="1200">
                <a:solidFill>
                  <a:schemeClr val="lt1"/>
                </a:solidFill>
              </a:defRPr>
            </a:lvl8pPr>
            <a:lvl9pPr lvl="8" algn="ctr">
              <a:lnSpc>
                <a:spcPct val="100000"/>
              </a:lnSpc>
              <a:spcBef>
                <a:spcPts val="0"/>
              </a:spcBef>
              <a:spcAft>
                <a:spcPts val="0"/>
              </a:spcAft>
              <a:buClr>
                <a:schemeClr val="lt1"/>
              </a:buClr>
              <a:buSzPts val="1200"/>
              <a:buNone/>
              <a:defRPr sz="1200">
                <a:solidFill>
                  <a:schemeClr val="lt1"/>
                </a:solidFill>
              </a:defRPr>
            </a:lvl9pPr>
          </a:lstStyle>
          <a:p/>
        </p:txBody>
      </p:sp>
      <p:sp>
        <p:nvSpPr>
          <p:cNvPr id="71" name="Google Shape;71;p40"/>
          <p:cNvSpPr txBox="1"/>
          <p:nvPr>
            <p:ph idx="2" type="subTitle"/>
          </p:nvPr>
        </p:nvSpPr>
        <p:spPr>
          <a:xfrm>
            <a:off x="587862" y="2321100"/>
            <a:ext cx="2425800" cy="578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200"/>
              <a:buNone/>
              <a:defRPr>
                <a:solidFill>
                  <a:schemeClr val="lt1"/>
                </a:solidFill>
              </a:defRPr>
            </a:lvl1pPr>
            <a:lvl2pPr lvl="1" algn="ctr">
              <a:lnSpc>
                <a:spcPct val="100000"/>
              </a:lnSpc>
              <a:spcBef>
                <a:spcPts val="0"/>
              </a:spcBef>
              <a:spcAft>
                <a:spcPts val="0"/>
              </a:spcAft>
              <a:buClr>
                <a:schemeClr val="lt1"/>
              </a:buClr>
              <a:buSzPts val="1200"/>
              <a:buNone/>
              <a:defRPr sz="1200">
                <a:solidFill>
                  <a:schemeClr val="lt1"/>
                </a:solidFill>
              </a:defRPr>
            </a:lvl2pPr>
            <a:lvl3pPr lvl="2" algn="ctr">
              <a:lnSpc>
                <a:spcPct val="100000"/>
              </a:lnSpc>
              <a:spcBef>
                <a:spcPts val="0"/>
              </a:spcBef>
              <a:spcAft>
                <a:spcPts val="0"/>
              </a:spcAft>
              <a:buClr>
                <a:schemeClr val="lt1"/>
              </a:buClr>
              <a:buSzPts val="1200"/>
              <a:buNone/>
              <a:defRPr sz="1200">
                <a:solidFill>
                  <a:schemeClr val="lt1"/>
                </a:solidFill>
              </a:defRPr>
            </a:lvl3pPr>
            <a:lvl4pPr lvl="3" algn="ctr">
              <a:lnSpc>
                <a:spcPct val="100000"/>
              </a:lnSpc>
              <a:spcBef>
                <a:spcPts val="0"/>
              </a:spcBef>
              <a:spcAft>
                <a:spcPts val="0"/>
              </a:spcAft>
              <a:buClr>
                <a:schemeClr val="lt1"/>
              </a:buClr>
              <a:buSzPts val="1200"/>
              <a:buNone/>
              <a:defRPr sz="1200">
                <a:solidFill>
                  <a:schemeClr val="lt1"/>
                </a:solidFill>
              </a:defRPr>
            </a:lvl4pPr>
            <a:lvl5pPr lvl="4" algn="ctr">
              <a:lnSpc>
                <a:spcPct val="100000"/>
              </a:lnSpc>
              <a:spcBef>
                <a:spcPts val="0"/>
              </a:spcBef>
              <a:spcAft>
                <a:spcPts val="0"/>
              </a:spcAft>
              <a:buClr>
                <a:schemeClr val="lt1"/>
              </a:buClr>
              <a:buSzPts val="1200"/>
              <a:buNone/>
              <a:defRPr sz="1200">
                <a:solidFill>
                  <a:schemeClr val="lt1"/>
                </a:solidFill>
              </a:defRPr>
            </a:lvl5pPr>
            <a:lvl6pPr lvl="5" algn="ctr">
              <a:lnSpc>
                <a:spcPct val="100000"/>
              </a:lnSpc>
              <a:spcBef>
                <a:spcPts val="0"/>
              </a:spcBef>
              <a:spcAft>
                <a:spcPts val="0"/>
              </a:spcAft>
              <a:buClr>
                <a:schemeClr val="lt1"/>
              </a:buClr>
              <a:buSzPts val="1200"/>
              <a:buNone/>
              <a:defRPr sz="1200">
                <a:solidFill>
                  <a:schemeClr val="lt1"/>
                </a:solidFill>
              </a:defRPr>
            </a:lvl6pPr>
            <a:lvl7pPr lvl="6" algn="ctr">
              <a:lnSpc>
                <a:spcPct val="100000"/>
              </a:lnSpc>
              <a:spcBef>
                <a:spcPts val="0"/>
              </a:spcBef>
              <a:spcAft>
                <a:spcPts val="0"/>
              </a:spcAft>
              <a:buClr>
                <a:schemeClr val="lt1"/>
              </a:buClr>
              <a:buSzPts val="1200"/>
              <a:buNone/>
              <a:defRPr sz="1200">
                <a:solidFill>
                  <a:schemeClr val="lt1"/>
                </a:solidFill>
              </a:defRPr>
            </a:lvl7pPr>
            <a:lvl8pPr lvl="7" algn="ctr">
              <a:lnSpc>
                <a:spcPct val="100000"/>
              </a:lnSpc>
              <a:spcBef>
                <a:spcPts val="0"/>
              </a:spcBef>
              <a:spcAft>
                <a:spcPts val="0"/>
              </a:spcAft>
              <a:buClr>
                <a:schemeClr val="lt1"/>
              </a:buClr>
              <a:buSzPts val="1200"/>
              <a:buNone/>
              <a:defRPr sz="1200">
                <a:solidFill>
                  <a:schemeClr val="lt1"/>
                </a:solidFill>
              </a:defRPr>
            </a:lvl8pPr>
            <a:lvl9pPr lvl="8" algn="ctr">
              <a:lnSpc>
                <a:spcPct val="100000"/>
              </a:lnSpc>
              <a:spcBef>
                <a:spcPts val="0"/>
              </a:spcBef>
              <a:spcAft>
                <a:spcPts val="0"/>
              </a:spcAft>
              <a:buClr>
                <a:schemeClr val="lt1"/>
              </a:buClr>
              <a:buSzPts val="1200"/>
              <a:buNone/>
              <a:defRPr sz="1200">
                <a:solidFill>
                  <a:schemeClr val="lt1"/>
                </a:solidFill>
              </a:defRPr>
            </a:lvl9pPr>
          </a:lstStyle>
          <a:p/>
        </p:txBody>
      </p:sp>
      <p:sp>
        <p:nvSpPr>
          <p:cNvPr id="72" name="Google Shape;72;p40"/>
          <p:cNvSpPr txBox="1"/>
          <p:nvPr>
            <p:ph idx="3" type="subTitle"/>
          </p:nvPr>
        </p:nvSpPr>
        <p:spPr>
          <a:xfrm>
            <a:off x="3359112" y="2321100"/>
            <a:ext cx="2425800" cy="578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200"/>
              <a:buNone/>
              <a:defRPr>
                <a:solidFill>
                  <a:schemeClr val="lt1"/>
                </a:solidFill>
              </a:defRPr>
            </a:lvl1pPr>
            <a:lvl2pPr lvl="1" algn="ctr">
              <a:lnSpc>
                <a:spcPct val="100000"/>
              </a:lnSpc>
              <a:spcBef>
                <a:spcPts val="0"/>
              </a:spcBef>
              <a:spcAft>
                <a:spcPts val="0"/>
              </a:spcAft>
              <a:buClr>
                <a:schemeClr val="lt1"/>
              </a:buClr>
              <a:buSzPts val="1200"/>
              <a:buNone/>
              <a:defRPr sz="1200">
                <a:solidFill>
                  <a:schemeClr val="lt1"/>
                </a:solidFill>
              </a:defRPr>
            </a:lvl2pPr>
            <a:lvl3pPr lvl="2" algn="ctr">
              <a:lnSpc>
                <a:spcPct val="100000"/>
              </a:lnSpc>
              <a:spcBef>
                <a:spcPts val="0"/>
              </a:spcBef>
              <a:spcAft>
                <a:spcPts val="0"/>
              </a:spcAft>
              <a:buClr>
                <a:schemeClr val="lt1"/>
              </a:buClr>
              <a:buSzPts val="1200"/>
              <a:buNone/>
              <a:defRPr sz="1200">
                <a:solidFill>
                  <a:schemeClr val="lt1"/>
                </a:solidFill>
              </a:defRPr>
            </a:lvl3pPr>
            <a:lvl4pPr lvl="3" algn="ctr">
              <a:lnSpc>
                <a:spcPct val="100000"/>
              </a:lnSpc>
              <a:spcBef>
                <a:spcPts val="0"/>
              </a:spcBef>
              <a:spcAft>
                <a:spcPts val="0"/>
              </a:spcAft>
              <a:buClr>
                <a:schemeClr val="lt1"/>
              </a:buClr>
              <a:buSzPts val="1200"/>
              <a:buNone/>
              <a:defRPr sz="1200">
                <a:solidFill>
                  <a:schemeClr val="lt1"/>
                </a:solidFill>
              </a:defRPr>
            </a:lvl4pPr>
            <a:lvl5pPr lvl="4" algn="ctr">
              <a:lnSpc>
                <a:spcPct val="100000"/>
              </a:lnSpc>
              <a:spcBef>
                <a:spcPts val="0"/>
              </a:spcBef>
              <a:spcAft>
                <a:spcPts val="0"/>
              </a:spcAft>
              <a:buClr>
                <a:schemeClr val="lt1"/>
              </a:buClr>
              <a:buSzPts val="1200"/>
              <a:buNone/>
              <a:defRPr sz="1200">
                <a:solidFill>
                  <a:schemeClr val="lt1"/>
                </a:solidFill>
              </a:defRPr>
            </a:lvl5pPr>
            <a:lvl6pPr lvl="5" algn="ctr">
              <a:lnSpc>
                <a:spcPct val="100000"/>
              </a:lnSpc>
              <a:spcBef>
                <a:spcPts val="0"/>
              </a:spcBef>
              <a:spcAft>
                <a:spcPts val="0"/>
              </a:spcAft>
              <a:buClr>
                <a:schemeClr val="lt1"/>
              </a:buClr>
              <a:buSzPts val="1200"/>
              <a:buNone/>
              <a:defRPr sz="1200">
                <a:solidFill>
                  <a:schemeClr val="lt1"/>
                </a:solidFill>
              </a:defRPr>
            </a:lvl6pPr>
            <a:lvl7pPr lvl="6" algn="ctr">
              <a:lnSpc>
                <a:spcPct val="100000"/>
              </a:lnSpc>
              <a:spcBef>
                <a:spcPts val="0"/>
              </a:spcBef>
              <a:spcAft>
                <a:spcPts val="0"/>
              </a:spcAft>
              <a:buClr>
                <a:schemeClr val="lt1"/>
              </a:buClr>
              <a:buSzPts val="1200"/>
              <a:buNone/>
              <a:defRPr sz="1200">
                <a:solidFill>
                  <a:schemeClr val="lt1"/>
                </a:solidFill>
              </a:defRPr>
            </a:lvl7pPr>
            <a:lvl8pPr lvl="7" algn="ctr">
              <a:lnSpc>
                <a:spcPct val="100000"/>
              </a:lnSpc>
              <a:spcBef>
                <a:spcPts val="0"/>
              </a:spcBef>
              <a:spcAft>
                <a:spcPts val="0"/>
              </a:spcAft>
              <a:buClr>
                <a:schemeClr val="lt1"/>
              </a:buClr>
              <a:buSzPts val="1200"/>
              <a:buNone/>
              <a:defRPr sz="1200">
                <a:solidFill>
                  <a:schemeClr val="lt1"/>
                </a:solidFill>
              </a:defRPr>
            </a:lvl8pPr>
            <a:lvl9pPr lvl="8" algn="ctr">
              <a:lnSpc>
                <a:spcPct val="100000"/>
              </a:lnSpc>
              <a:spcBef>
                <a:spcPts val="0"/>
              </a:spcBef>
              <a:spcAft>
                <a:spcPts val="0"/>
              </a:spcAft>
              <a:buClr>
                <a:schemeClr val="lt1"/>
              </a:buClr>
              <a:buSzPts val="1200"/>
              <a:buNone/>
              <a:defRPr sz="1200">
                <a:solidFill>
                  <a:schemeClr val="lt1"/>
                </a:solidFill>
              </a:defRPr>
            </a:lvl9pPr>
          </a:lstStyle>
          <a:p/>
        </p:txBody>
      </p:sp>
      <p:sp>
        <p:nvSpPr>
          <p:cNvPr id="73" name="Google Shape;73;p40"/>
          <p:cNvSpPr/>
          <p:nvPr/>
        </p:nvSpPr>
        <p:spPr>
          <a:xfrm flipH="1">
            <a:off x="7755300" y="556000"/>
            <a:ext cx="1388700" cy="237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 name="Google Shape;74;p40"/>
          <p:cNvSpPr txBox="1"/>
          <p:nvPr>
            <p:ph type="ctrTitle"/>
          </p:nvPr>
        </p:nvSpPr>
        <p:spPr>
          <a:xfrm flipH="1">
            <a:off x="930900" y="366803"/>
            <a:ext cx="7264500" cy="504000"/>
          </a:xfrm>
          <a:prstGeom prst="rect">
            <a:avLst/>
          </a:prstGeom>
          <a:noFill/>
          <a:ln>
            <a:noFill/>
          </a:ln>
        </p:spPr>
        <p:txBody>
          <a:bodyPr anchorCtr="0" anchor="t" bIns="91425" lIns="91425" spcFirstLastPara="1" rIns="91425" wrap="square" tIns="91425">
            <a:noAutofit/>
          </a:bodyPr>
          <a:lstStyle>
            <a:lvl1pPr lvl="0" algn="r">
              <a:lnSpc>
                <a:spcPct val="115000"/>
              </a:lnSpc>
              <a:spcBef>
                <a:spcPts val="0"/>
              </a:spcBef>
              <a:spcAft>
                <a:spcPts val="0"/>
              </a:spcAft>
              <a:buSzPts val="2400"/>
              <a:buNone/>
              <a:defRPr>
                <a:solidFill>
                  <a:schemeClr val="accent5"/>
                </a:solidFill>
              </a:defRPr>
            </a:lvl1pPr>
            <a:lvl2pPr lvl="1" algn="l">
              <a:lnSpc>
                <a:spcPct val="100000"/>
              </a:lnSpc>
              <a:spcBef>
                <a:spcPts val="0"/>
              </a:spcBef>
              <a:spcAft>
                <a:spcPts val="0"/>
              </a:spcAft>
              <a:buClr>
                <a:srgbClr val="62BCBE"/>
              </a:buClr>
              <a:buSzPts val="2400"/>
              <a:buFont typeface="Josefin Sans"/>
              <a:buNone/>
              <a:defRPr b="1" sz="2400">
                <a:solidFill>
                  <a:srgbClr val="62BCBE"/>
                </a:solidFill>
                <a:latin typeface="Josefin Sans"/>
                <a:ea typeface="Josefin Sans"/>
                <a:cs typeface="Josefin Sans"/>
                <a:sym typeface="Josefin Sans"/>
              </a:defRPr>
            </a:lvl2pPr>
            <a:lvl3pPr lvl="2" algn="l">
              <a:lnSpc>
                <a:spcPct val="100000"/>
              </a:lnSpc>
              <a:spcBef>
                <a:spcPts val="0"/>
              </a:spcBef>
              <a:spcAft>
                <a:spcPts val="0"/>
              </a:spcAft>
              <a:buClr>
                <a:srgbClr val="62BCBE"/>
              </a:buClr>
              <a:buSzPts val="2400"/>
              <a:buFont typeface="Josefin Sans"/>
              <a:buNone/>
              <a:defRPr b="1" sz="2400">
                <a:solidFill>
                  <a:srgbClr val="62BCBE"/>
                </a:solidFill>
                <a:latin typeface="Josefin Sans"/>
                <a:ea typeface="Josefin Sans"/>
                <a:cs typeface="Josefin Sans"/>
                <a:sym typeface="Josefin Sans"/>
              </a:defRPr>
            </a:lvl3pPr>
            <a:lvl4pPr lvl="3" algn="l">
              <a:lnSpc>
                <a:spcPct val="100000"/>
              </a:lnSpc>
              <a:spcBef>
                <a:spcPts val="0"/>
              </a:spcBef>
              <a:spcAft>
                <a:spcPts val="0"/>
              </a:spcAft>
              <a:buClr>
                <a:srgbClr val="62BCBE"/>
              </a:buClr>
              <a:buSzPts val="2400"/>
              <a:buFont typeface="Josefin Sans"/>
              <a:buNone/>
              <a:defRPr b="1" sz="2400">
                <a:solidFill>
                  <a:srgbClr val="62BCBE"/>
                </a:solidFill>
                <a:latin typeface="Josefin Sans"/>
                <a:ea typeface="Josefin Sans"/>
                <a:cs typeface="Josefin Sans"/>
                <a:sym typeface="Josefin Sans"/>
              </a:defRPr>
            </a:lvl4pPr>
            <a:lvl5pPr lvl="4" algn="l">
              <a:lnSpc>
                <a:spcPct val="100000"/>
              </a:lnSpc>
              <a:spcBef>
                <a:spcPts val="0"/>
              </a:spcBef>
              <a:spcAft>
                <a:spcPts val="0"/>
              </a:spcAft>
              <a:buClr>
                <a:srgbClr val="62BCBE"/>
              </a:buClr>
              <a:buSzPts val="2400"/>
              <a:buFont typeface="Josefin Sans"/>
              <a:buNone/>
              <a:defRPr b="1" sz="2400">
                <a:solidFill>
                  <a:srgbClr val="62BCBE"/>
                </a:solidFill>
                <a:latin typeface="Josefin Sans"/>
                <a:ea typeface="Josefin Sans"/>
                <a:cs typeface="Josefin Sans"/>
                <a:sym typeface="Josefin Sans"/>
              </a:defRPr>
            </a:lvl5pPr>
            <a:lvl6pPr lvl="5" algn="l">
              <a:lnSpc>
                <a:spcPct val="100000"/>
              </a:lnSpc>
              <a:spcBef>
                <a:spcPts val="0"/>
              </a:spcBef>
              <a:spcAft>
                <a:spcPts val="0"/>
              </a:spcAft>
              <a:buClr>
                <a:srgbClr val="62BCBE"/>
              </a:buClr>
              <a:buSzPts val="2400"/>
              <a:buFont typeface="Josefin Sans"/>
              <a:buNone/>
              <a:defRPr b="1" sz="2400">
                <a:solidFill>
                  <a:srgbClr val="62BCBE"/>
                </a:solidFill>
                <a:latin typeface="Josefin Sans"/>
                <a:ea typeface="Josefin Sans"/>
                <a:cs typeface="Josefin Sans"/>
                <a:sym typeface="Josefin Sans"/>
              </a:defRPr>
            </a:lvl6pPr>
            <a:lvl7pPr lvl="6" algn="l">
              <a:lnSpc>
                <a:spcPct val="100000"/>
              </a:lnSpc>
              <a:spcBef>
                <a:spcPts val="0"/>
              </a:spcBef>
              <a:spcAft>
                <a:spcPts val="0"/>
              </a:spcAft>
              <a:buClr>
                <a:srgbClr val="62BCBE"/>
              </a:buClr>
              <a:buSzPts val="2400"/>
              <a:buFont typeface="Josefin Sans"/>
              <a:buNone/>
              <a:defRPr b="1" sz="2400">
                <a:solidFill>
                  <a:srgbClr val="62BCBE"/>
                </a:solidFill>
                <a:latin typeface="Josefin Sans"/>
                <a:ea typeface="Josefin Sans"/>
                <a:cs typeface="Josefin Sans"/>
                <a:sym typeface="Josefin Sans"/>
              </a:defRPr>
            </a:lvl7pPr>
            <a:lvl8pPr lvl="7" algn="l">
              <a:lnSpc>
                <a:spcPct val="100000"/>
              </a:lnSpc>
              <a:spcBef>
                <a:spcPts val="0"/>
              </a:spcBef>
              <a:spcAft>
                <a:spcPts val="0"/>
              </a:spcAft>
              <a:buClr>
                <a:srgbClr val="62BCBE"/>
              </a:buClr>
              <a:buSzPts val="2400"/>
              <a:buFont typeface="Josefin Sans"/>
              <a:buNone/>
              <a:defRPr b="1" sz="2400">
                <a:solidFill>
                  <a:srgbClr val="62BCBE"/>
                </a:solidFill>
                <a:latin typeface="Josefin Sans"/>
                <a:ea typeface="Josefin Sans"/>
                <a:cs typeface="Josefin Sans"/>
                <a:sym typeface="Josefin Sans"/>
              </a:defRPr>
            </a:lvl8pPr>
            <a:lvl9pPr lvl="8" algn="l">
              <a:lnSpc>
                <a:spcPct val="100000"/>
              </a:lnSpc>
              <a:spcBef>
                <a:spcPts val="0"/>
              </a:spcBef>
              <a:spcAft>
                <a:spcPts val="0"/>
              </a:spcAft>
              <a:buClr>
                <a:srgbClr val="62BCBE"/>
              </a:buClr>
              <a:buSzPts val="2400"/>
              <a:buFont typeface="Josefin Sans"/>
              <a:buNone/>
              <a:defRPr b="1" sz="2400">
                <a:solidFill>
                  <a:srgbClr val="62BCBE"/>
                </a:solidFill>
                <a:latin typeface="Josefin Sans"/>
                <a:ea typeface="Josefin Sans"/>
                <a:cs typeface="Josefin Sans"/>
                <a:sym typeface="Josefin Sans"/>
              </a:defRPr>
            </a:lvl9pPr>
          </a:lstStyle>
          <a:p/>
        </p:txBody>
      </p:sp>
      <p:sp>
        <p:nvSpPr>
          <p:cNvPr id="75" name="Google Shape;75;p40"/>
          <p:cNvSpPr txBox="1"/>
          <p:nvPr>
            <p:ph idx="4" type="subTitle"/>
          </p:nvPr>
        </p:nvSpPr>
        <p:spPr>
          <a:xfrm>
            <a:off x="6189718" y="2005346"/>
            <a:ext cx="2425800" cy="3711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1200"/>
              <a:buFont typeface="Staatliches"/>
              <a:buNone/>
              <a:defRPr sz="1400">
                <a:solidFill>
                  <a:schemeClr val="lt1"/>
                </a:solidFill>
                <a:latin typeface="Staatliches"/>
                <a:ea typeface="Staatliches"/>
                <a:cs typeface="Staatliches"/>
                <a:sym typeface="Staatliches"/>
              </a:defRPr>
            </a:lvl1pPr>
            <a:lvl2pPr lvl="1" algn="ctr">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2pPr>
            <a:lvl3pPr lvl="2" algn="ctr">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3pPr>
            <a:lvl4pPr lvl="3" algn="ctr">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4pPr>
            <a:lvl5pPr lvl="4" algn="ctr">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5pPr>
            <a:lvl6pPr lvl="5" algn="ctr">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6pPr>
            <a:lvl7pPr lvl="6" algn="ctr">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7pPr>
            <a:lvl8pPr lvl="7" algn="ctr">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8pPr>
            <a:lvl9pPr lvl="8" algn="ctr">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9pPr>
          </a:lstStyle>
          <a:p/>
        </p:txBody>
      </p:sp>
      <p:sp>
        <p:nvSpPr>
          <p:cNvPr id="76" name="Google Shape;76;p40"/>
          <p:cNvSpPr txBox="1"/>
          <p:nvPr>
            <p:ph idx="5" type="subTitle"/>
          </p:nvPr>
        </p:nvSpPr>
        <p:spPr>
          <a:xfrm>
            <a:off x="587850" y="2005346"/>
            <a:ext cx="2425800" cy="3711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1200"/>
              <a:buFont typeface="Staatliches"/>
              <a:buNone/>
              <a:defRPr sz="1400">
                <a:solidFill>
                  <a:schemeClr val="lt1"/>
                </a:solidFill>
                <a:latin typeface="Staatliches"/>
                <a:ea typeface="Staatliches"/>
                <a:cs typeface="Staatliches"/>
                <a:sym typeface="Staatliches"/>
              </a:defRPr>
            </a:lvl1pPr>
            <a:lvl2pPr lvl="1" algn="ctr">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2pPr>
            <a:lvl3pPr lvl="2" algn="ctr">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3pPr>
            <a:lvl4pPr lvl="3" algn="ctr">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4pPr>
            <a:lvl5pPr lvl="4" algn="ctr">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5pPr>
            <a:lvl6pPr lvl="5" algn="ctr">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6pPr>
            <a:lvl7pPr lvl="6" algn="ctr">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7pPr>
            <a:lvl8pPr lvl="7" algn="ctr">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8pPr>
            <a:lvl9pPr lvl="8" algn="ctr">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9pPr>
          </a:lstStyle>
          <a:p/>
        </p:txBody>
      </p:sp>
      <p:sp>
        <p:nvSpPr>
          <p:cNvPr id="77" name="Google Shape;77;p40"/>
          <p:cNvSpPr txBox="1"/>
          <p:nvPr>
            <p:ph idx="6" type="subTitle"/>
          </p:nvPr>
        </p:nvSpPr>
        <p:spPr>
          <a:xfrm>
            <a:off x="3359108" y="2005346"/>
            <a:ext cx="2425800" cy="3711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1200"/>
              <a:buFont typeface="Staatliches"/>
              <a:buNone/>
              <a:defRPr sz="1400">
                <a:solidFill>
                  <a:schemeClr val="lt1"/>
                </a:solidFill>
                <a:latin typeface="Staatliches"/>
                <a:ea typeface="Staatliches"/>
                <a:cs typeface="Staatliches"/>
                <a:sym typeface="Staatliches"/>
              </a:defRPr>
            </a:lvl1pPr>
            <a:lvl2pPr lvl="1" algn="ctr">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2pPr>
            <a:lvl3pPr lvl="2" algn="ctr">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3pPr>
            <a:lvl4pPr lvl="3" algn="ctr">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4pPr>
            <a:lvl5pPr lvl="4" algn="ctr">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5pPr>
            <a:lvl6pPr lvl="5" algn="ctr">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6pPr>
            <a:lvl7pPr lvl="6" algn="ctr">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7pPr>
            <a:lvl8pPr lvl="7" algn="ctr">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8pPr>
            <a:lvl9pPr lvl="8" algn="ctr">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9pPr>
          </a:lstStyle>
          <a:p/>
        </p:txBody>
      </p:sp>
      <p:sp>
        <p:nvSpPr>
          <p:cNvPr id="78" name="Google Shape;78;p40"/>
          <p:cNvSpPr txBox="1"/>
          <p:nvPr>
            <p:ph idx="7" type="subTitle"/>
          </p:nvPr>
        </p:nvSpPr>
        <p:spPr>
          <a:xfrm>
            <a:off x="6189713" y="4056305"/>
            <a:ext cx="2425800" cy="578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200"/>
              <a:buNone/>
              <a:defRPr>
                <a:solidFill>
                  <a:schemeClr val="lt1"/>
                </a:solidFill>
              </a:defRPr>
            </a:lvl1pPr>
            <a:lvl2pPr lvl="1" algn="ctr">
              <a:lnSpc>
                <a:spcPct val="100000"/>
              </a:lnSpc>
              <a:spcBef>
                <a:spcPts val="0"/>
              </a:spcBef>
              <a:spcAft>
                <a:spcPts val="0"/>
              </a:spcAft>
              <a:buClr>
                <a:schemeClr val="lt1"/>
              </a:buClr>
              <a:buSzPts val="1200"/>
              <a:buNone/>
              <a:defRPr sz="1200">
                <a:solidFill>
                  <a:schemeClr val="lt1"/>
                </a:solidFill>
              </a:defRPr>
            </a:lvl2pPr>
            <a:lvl3pPr lvl="2" algn="ctr">
              <a:lnSpc>
                <a:spcPct val="100000"/>
              </a:lnSpc>
              <a:spcBef>
                <a:spcPts val="0"/>
              </a:spcBef>
              <a:spcAft>
                <a:spcPts val="0"/>
              </a:spcAft>
              <a:buClr>
                <a:schemeClr val="lt1"/>
              </a:buClr>
              <a:buSzPts val="1200"/>
              <a:buNone/>
              <a:defRPr sz="1200">
                <a:solidFill>
                  <a:schemeClr val="lt1"/>
                </a:solidFill>
              </a:defRPr>
            </a:lvl3pPr>
            <a:lvl4pPr lvl="3" algn="ctr">
              <a:lnSpc>
                <a:spcPct val="100000"/>
              </a:lnSpc>
              <a:spcBef>
                <a:spcPts val="0"/>
              </a:spcBef>
              <a:spcAft>
                <a:spcPts val="0"/>
              </a:spcAft>
              <a:buClr>
                <a:schemeClr val="lt1"/>
              </a:buClr>
              <a:buSzPts val="1200"/>
              <a:buNone/>
              <a:defRPr sz="1200">
                <a:solidFill>
                  <a:schemeClr val="lt1"/>
                </a:solidFill>
              </a:defRPr>
            </a:lvl4pPr>
            <a:lvl5pPr lvl="4" algn="ctr">
              <a:lnSpc>
                <a:spcPct val="100000"/>
              </a:lnSpc>
              <a:spcBef>
                <a:spcPts val="0"/>
              </a:spcBef>
              <a:spcAft>
                <a:spcPts val="0"/>
              </a:spcAft>
              <a:buClr>
                <a:schemeClr val="lt1"/>
              </a:buClr>
              <a:buSzPts val="1200"/>
              <a:buNone/>
              <a:defRPr sz="1200">
                <a:solidFill>
                  <a:schemeClr val="lt1"/>
                </a:solidFill>
              </a:defRPr>
            </a:lvl5pPr>
            <a:lvl6pPr lvl="5" algn="ctr">
              <a:lnSpc>
                <a:spcPct val="100000"/>
              </a:lnSpc>
              <a:spcBef>
                <a:spcPts val="0"/>
              </a:spcBef>
              <a:spcAft>
                <a:spcPts val="0"/>
              </a:spcAft>
              <a:buClr>
                <a:schemeClr val="lt1"/>
              </a:buClr>
              <a:buSzPts val="1200"/>
              <a:buNone/>
              <a:defRPr sz="1200">
                <a:solidFill>
                  <a:schemeClr val="lt1"/>
                </a:solidFill>
              </a:defRPr>
            </a:lvl6pPr>
            <a:lvl7pPr lvl="6" algn="ctr">
              <a:lnSpc>
                <a:spcPct val="100000"/>
              </a:lnSpc>
              <a:spcBef>
                <a:spcPts val="0"/>
              </a:spcBef>
              <a:spcAft>
                <a:spcPts val="0"/>
              </a:spcAft>
              <a:buClr>
                <a:schemeClr val="lt1"/>
              </a:buClr>
              <a:buSzPts val="1200"/>
              <a:buNone/>
              <a:defRPr sz="1200">
                <a:solidFill>
                  <a:schemeClr val="lt1"/>
                </a:solidFill>
              </a:defRPr>
            </a:lvl7pPr>
            <a:lvl8pPr lvl="7" algn="ctr">
              <a:lnSpc>
                <a:spcPct val="100000"/>
              </a:lnSpc>
              <a:spcBef>
                <a:spcPts val="0"/>
              </a:spcBef>
              <a:spcAft>
                <a:spcPts val="0"/>
              </a:spcAft>
              <a:buClr>
                <a:schemeClr val="lt1"/>
              </a:buClr>
              <a:buSzPts val="1200"/>
              <a:buNone/>
              <a:defRPr sz="1200">
                <a:solidFill>
                  <a:schemeClr val="lt1"/>
                </a:solidFill>
              </a:defRPr>
            </a:lvl8pPr>
            <a:lvl9pPr lvl="8" algn="ctr">
              <a:lnSpc>
                <a:spcPct val="100000"/>
              </a:lnSpc>
              <a:spcBef>
                <a:spcPts val="0"/>
              </a:spcBef>
              <a:spcAft>
                <a:spcPts val="0"/>
              </a:spcAft>
              <a:buClr>
                <a:schemeClr val="lt1"/>
              </a:buClr>
              <a:buSzPts val="1200"/>
              <a:buNone/>
              <a:defRPr sz="1200">
                <a:solidFill>
                  <a:schemeClr val="lt1"/>
                </a:solidFill>
              </a:defRPr>
            </a:lvl9pPr>
          </a:lstStyle>
          <a:p/>
        </p:txBody>
      </p:sp>
      <p:sp>
        <p:nvSpPr>
          <p:cNvPr id="79" name="Google Shape;79;p40"/>
          <p:cNvSpPr txBox="1"/>
          <p:nvPr>
            <p:ph idx="8" type="subTitle"/>
          </p:nvPr>
        </p:nvSpPr>
        <p:spPr>
          <a:xfrm>
            <a:off x="587862" y="4056305"/>
            <a:ext cx="2425800" cy="578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200"/>
              <a:buNone/>
              <a:defRPr>
                <a:solidFill>
                  <a:schemeClr val="lt1"/>
                </a:solidFill>
              </a:defRPr>
            </a:lvl1pPr>
            <a:lvl2pPr lvl="1" algn="ctr">
              <a:lnSpc>
                <a:spcPct val="100000"/>
              </a:lnSpc>
              <a:spcBef>
                <a:spcPts val="0"/>
              </a:spcBef>
              <a:spcAft>
                <a:spcPts val="0"/>
              </a:spcAft>
              <a:buClr>
                <a:schemeClr val="lt1"/>
              </a:buClr>
              <a:buSzPts val="1200"/>
              <a:buNone/>
              <a:defRPr sz="1200">
                <a:solidFill>
                  <a:schemeClr val="lt1"/>
                </a:solidFill>
              </a:defRPr>
            </a:lvl2pPr>
            <a:lvl3pPr lvl="2" algn="ctr">
              <a:lnSpc>
                <a:spcPct val="100000"/>
              </a:lnSpc>
              <a:spcBef>
                <a:spcPts val="0"/>
              </a:spcBef>
              <a:spcAft>
                <a:spcPts val="0"/>
              </a:spcAft>
              <a:buClr>
                <a:schemeClr val="lt1"/>
              </a:buClr>
              <a:buSzPts val="1200"/>
              <a:buNone/>
              <a:defRPr sz="1200">
                <a:solidFill>
                  <a:schemeClr val="lt1"/>
                </a:solidFill>
              </a:defRPr>
            </a:lvl3pPr>
            <a:lvl4pPr lvl="3" algn="ctr">
              <a:lnSpc>
                <a:spcPct val="100000"/>
              </a:lnSpc>
              <a:spcBef>
                <a:spcPts val="0"/>
              </a:spcBef>
              <a:spcAft>
                <a:spcPts val="0"/>
              </a:spcAft>
              <a:buClr>
                <a:schemeClr val="lt1"/>
              </a:buClr>
              <a:buSzPts val="1200"/>
              <a:buNone/>
              <a:defRPr sz="1200">
                <a:solidFill>
                  <a:schemeClr val="lt1"/>
                </a:solidFill>
              </a:defRPr>
            </a:lvl4pPr>
            <a:lvl5pPr lvl="4" algn="ctr">
              <a:lnSpc>
                <a:spcPct val="100000"/>
              </a:lnSpc>
              <a:spcBef>
                <a:spcPts val="0"/>
              </a:spcBef>
              <a:spcAft>
                <a:spcPts val="0"/>
              </a:spcAft>
              <a:buClr>
                <a:schemeClr val="lt1"/>
              </a:buClr>
              <a:buSzPts val="1200"/>
              <a:buNone/>
              <a:defRPr sz="1200">
                <a:solidFill>
                  <a:schemeClr val="lt1"/>
                </a:solidFill>
              </a:defRPr>
            </a:lvl5pPr>
            <a:lvl6pPr lvl="5" algn="ctr">
              <a:lnSpc>
                <a:spcPct val="100000"/>
              </a:lnSpc>
              <a:spcBef>
                <a:spcPts val="0"/>
              </a:spcBef>
              <a:spcAft>
                <a:spcPts val="0"/>
              </a:spcAft>
              <a:buClr>
                <a:schemeClr val="lt1"/>
              </a:buClr>
              <a:buSzPts val="1200"/>
              <a:buNone/>
              <a:defRPr sz="1200">
                <a:solidFill>
                  <a:schemeClr val="lt1"/>
                </a:solidFill>
              </a:defRPr>
            </a:lvl6pPr>
            <a:lvl7pPr lvl="6" algn="ctr">
              <a:lnSpc>
                <a:spcPct val="100000"/>
              </a:lnSpc>
              <a:spcBef>
                <a:spcPts val="0"/>
              </a:spcBef>
              <a:spcAft>
                <a:spcPts val="0"/>
              </a:spcAft>
              <a:buClr>
                <a:schemeClr val="lt1"/>
              </a:buClr>
              <a:buSzPts val="1200"/>
              <a:buNone/>
              <a:defRPr sz="1200">
                <a:solidFill>
                  <a:schemeClr val="lt1"/>
                </a:solidFill>
              </a:defRPr>
            </a:lvl7pPr>
            <a:lvl8pPr lvl="7" algn="ctr">
              <a:lnSpc>
                <a:spcPct val="100000"/>
              </a:lnSpc>
              <a:spcBef>
                <a:spcPts val="0"/>
              </a:spcBef>
              <a:spcAft>
                <a:spcPts val="0"/>
              </a:spcAft>
              <a:buClr>
                <a:schemeClr val="lt1"/>
              </a:buClr>
              <a:buSzPts val="1200"/>
              <a:buNone/>
              <a:defRPr sz="1200">
                <a:solidFill>
                  <a:schemeClr val="lt1"/>
                </a:solidFill>
              </a:defRPr>
            </a:lvl8pPr>
            <a:lvl9pPr lvl="8" algn="ctr">
              <a:lnSpc>
                <a:spcPct val="100000"/>
              </a:lnSpc>
              <a:spcBef>
                <a:spcPts val="0"/>
              </a:spcBef>
              <a:spcAft>
                <a:spcPts val="0"/>
              </a:spcAft>
              <a:buClr>
                <a:schemeClr val="lt1"/>
              </a:buClr>
              <a:buSzPts val="1200"/>
              <a:buNone/>
              <a:defRPr sz="1200">
                <a:solidFill>
                  <a:schemeClr val="lt1"/>
                </a:solidFill>
              </a:defRPr>
            </a:lvl9pPr>
          </a:lstStyle>
          <a:p/>
        </p:txBody>
      </p:sp>
      <p:sp>
        <p:nvSpPr>
          <p:cNvPr id="80" name="Google Shape;80;p40"/>
          <p:cNvSpPr txBox="1"/>
          <p:nvPr>
            <p:ph idx="9" type="subTitle"/>
          </p:nvPr>
        </p:nvSpPr>
        <p:spPr>
          <a:xfrm>
            <a:off x="3359112" y="4056305"/>
            <a:ext cx="2425800" cy="578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200"/>
              <a:buNone/>
              <a:defRPr>
                <a:solidFill>
                  <a:schemeClr val="lt1"/>
                </a:solidFill>
              </a:defRPr>
            </a:lvl1pPr>
            <a:lvl2pPr lvl="1" algn="ctr">
              <a:lnSpc>
                <a:spcPct val="100000"/>
              </a:lnSpc>
              <a:spcBef>
                <a:spcPts val="0"/>
              </a:spcBef>
              <a:spcAft>
                <a:spcPts val="0"/>
              </a:spcAft>
              <a:buClr>
                <a:schemeClr val="lt1"/>
              </a:buClr>
              <a:buSzPts val="1200"/>
              <a:buNone/>
              <a:defRPr sz="1200">
                <a:solidFill>
                  <a:schemeClr val="lt1"/>
                </a:solidFill>
              </a:defRPr>
            </a:lvl2pPr>
            <a:lvl3pPr lvl="2" algn="ctr">
              <a:lnSpc>
                <a:spcPct val="100000"/>
              </a:lnSpc>
              <a:spcBef>
                <a:spcPts val="0"/>
              </a:spcBef>
              <a:spcAft>
                <a:spcPts val="0"/>
              </a:spcAft>
              <a:buClr>
                <a:schemeClr val="lt1"/>
              </a:buClr>
              <a:buSzPts val="1200"/>
              <a:buNone/>
              <a:defRPr sz="1200">
                <a:solidFill>
                  <a:schemeClr val="lt1"/>
                </a:solidFill>
              </a:defRPr>
            </a:lvl3pPr>
            <a:lvl4pPr lvl="3" algn="ctr">
              <a:lnSpc>
                <a:spcPct val="100000"/>
              </a:lnSpc>
              <a:spcBef>
                <a:spcPts val="0"/>
              </a:spcBef>
              <a:spcAft>
                <a:spcPts val="0"/>
              </a:spcAft>
              <a:buClr>
                <a:schemeClr val="lt1"/>
              </a:buClr>
              <a:buSzPts val="1200"/>
              <a:buNone/>
              <a:defRPr sz="1200">
                <a:solidFill>
                  <a:schemeClr val="lt1"/>
                </a:solidFill>
              </a:defRPr>
            </a:lvl4pPr>
            <a:lvl5pPr lvl="4" algn="ctr">
              <a:lnSpc>
                <a:spcPct val="100000"/>
              </a:lnSpc>
              <a:spcBef>
                <a:spcPts val="0"/>
              </a:spcBef>
              <a:spcAft>
                <a:spcPts val="0"/>
              </a:spcAft>
              <a:buClr>
                <a:schemeClr val="lt1"/>
              </a:buClr>
              <a:buSzPts val="1200"/>
              <a:buNone/>
              <a:defRPr sz="1200">
                <a:solidFill>
                  <a:schemeClr val="lt1"/>
                </a:solidFill>
              </a:defRPr>
            </a:lvl5pPr>
            <a:lvl6pPr lvl="5" algn="ctr">
              <a:lnSpc>
                <a:spcPct val="100000"/>
              </a:lnSpc>
              <a:spcBef>
                <a:spcPts val="0"/>
              </a:spcBef>
              <a:spcAft>
                <a:spcPts val="0"/>
              </a:spcAft>
              <a:buClr>
                <a:schemeClr val="lt1"/>
              </a:buClr>
              <a:buSzPts val="1200"/>
              <a:buNone/>
              <a:defRPr sz="1200">
                <a:solidFill>
                  <a:schemeClr val="lt1"/>
                </a:solidFill>
              </a:defRPr>
            </a:lvl6pPr>
            <a:lvl7pPr lvl="6" algn="ctr">
              <a:lnSpc>
                <a:spcPct val="100000"/>
              </a:lnSpc>
              <a:spcBef>
                <a:spcPts val="0"/>
              </a:spcBef>
              <a:spcAft>
                <a:spcPts val="0"/>
              </a:spcAft>
              <a:buClr>
                <a:schemeClr val="lt1"/>
              </a:buClr>
              <a:buSzPts val="1200"/>
              <a:buNone/>
              <a:defRPr sz="1200">
                <a:solidFill>
                  <a:schemeClr val="lt1"/>
                </a:solidFill>
              </a:defRPr>
            </a:lvl7pPr>
            <a:lvl8pPr lvl="7" algn="ctr">
              <a:lnSpc>
                <a:spcPct val="100000"/>
              </a:lnSpc>
              <a:spcBef>
                <a:spcPts val="0"/>
              </a:spcBef>
              <a:spcAft>
                <a:spcPts val="0"/>
              </a:spcAft>
              <a:buClr>
                <a:schemeClr val="lt1"/>
              </a:buClr>
              <a:buSzPts val="1200"/>
              <a:buNone/>
              <a:defRPr sz="1200">
                <a:solidFill>
                  <a:schemeClr val="lt1"/>
                </a:solidFill>
              </a:defRPr>
            </a:lvl8pPr>
            <a:lvl9pPr lvl="8" algn="ctr">
              <a:lnSpc>
                <a:spcPct val="100000"/>
              </a:lnSpc>
              <a:spcBef>
                <a:spcPts val="0"/>
              </a:spcBef>
              <a:spcAft>
                <a:spcPts val="0"/>
              </a:spcAft>
              <a:buClr>
                <a:schemeClr val="lt1"/>
              </a:buClr>
              <a:buSzPts val="1200"/>
              <a:buNone/>
              <a:defRPr sz="1200">
                <a:solidFill>
                  <a:schemeClr val="lt1"/>
                </a:solidFill>
              </a:defRPr>
            </a:lvl9pPr>
          </a:lstStyle>
          <a:p/>
        </p:txBody>
      </p:sp>
      <p:sp>
        <p:nvSpPr>
          <p:cNvPr id="81" name="Google Shape;81;p40"/>
          <p:cNvSpPr txBox="1"/>
          <p:nvPr>
            <p:ph idx="13" type="subTitle"/>
          </p:nvPr>
        </p:nvSpPr>
        <p:spPr>
          <a:xfrm>
            <a:off x="6189718" y="3740552"/>
            <a:ext cx="2425800" cy="3711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1200"/>
              <a:buFont typeface="Staatliches"/>
              <a:buNone/>
              <a:defRPr sz="1400">
                <a:solidFill>
                  <a:schemeClr val="lt1"/>
                </a:solidFill>
                <a:latin typeface="Staatliches"/>
                <a:ea typeface="Staatliches"/>
                <a:cs typeface="Staatliches"/>
                <a:sym typeface="Staatliches"/>
              </a:defRPr>
            </a:lvl1pPr>
            <a:lvl2pPr lvl="1" algn="ctr">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2pPr>
            <a:lvl3pPr lvl="2" algn="ctr">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3pPr>
            <a:lvl4pPr lvl="3" algn="ctr">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4pPr>
            <a:lvl5pPr lvl="4" algn="ctr">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5pPr>
            <a:lvl6pPr lvl="5" algn="ctr">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6pPr>
            <a:lvl7pPr lvl="6" algn="ctr">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7pPr>
            <a:lvl8pPr lvl="7" algn="ctr">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8pPr>
            <a:lvl9pPr lvl="8" algn="ctr">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9pPr>
          </a:lstStyle>
          <a:p/>
        </p:txBody>
      </p:sp>
      <p:sp>
        <p:nvSpPr>
          <p:cNvPr id="82" name="Google Shape;82;p40"/>
          <p:cNvSpPr txBox="1"/>
          <p:nvPr>
            <p:ph idx="14" type="subTitle"/>
          </p:nvPr>
        </p:nvSpPr>
        <p:spPr>
          <a:xfrm>
            <a:off x="587850" y="3740552"/>
            <a:ext cx="2425800" cy="3711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1200"/>
              <a:buFont typeface="Staatliches"/>
              <a:buNone/>
              <a:defRPr sz="1400">
                <a:solidFill>
                  <a:schemeClr val="lt1"/>
                </a:solidFill>
                <a:latin typeface="Staatliches"/>
                <a:ea typeface="Staatliches"/>
                <a:cs typeface="Staatliches"/>
                <a:sym typeface="Staatliches"/>
              </a:defRPr>
            </a:lvl1pPr>
            <a:lvl2pPr lvl="1" algn="ctr">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2pPr>
            <a:lvl3pPr lvl="2" algn="ctr">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3pPr>
            <a:lvl4pPr lvl="3" algn="ctr">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4pPr>
            <a:lvl5pPr lvl="4" algn="ctr">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5pPr>
            <a:lvl6pPr lvl="5" algn="ctr">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6pPr>
            <a:lvl7pPr lvl="6" algn="ctr">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7pPr>
            <a:lvl8pPr lvl="7" algn="ctr">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8pPr>
            <a:lvl9pPr lvl="8" algn="ctr">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9pPr>
          </a:lstStyle>
          <a:p/>
        </p:txBody>
      </p:sp>
      <p:sp>
        <p:nvSpPr>
          <p:cNvPr id="83" name="Google Shape;83;p40"/>
          <p:cNvSpPr txBox="1"/>
          <p:nvPr>
            <p:ph idx="15" type="subTitle"/>
          </p:nvPr>
        </p:nvSpPr>
        <p:spPr>
          <a:xfrm>
            <a:off x="3359108" y="3740552"/>
            <a:ext cx="2425800" cy="3711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1200"/>
              <a:buFont typeface="Staatliches"/>
              <a:buNone/>
              <a:defRPr sz="1400">
                <a:solidFill>
                  <a:schemeClr val="lt1"/>
                </a:solidFill>
                <a:latin typeface="Staatliches"/>
                <a:ea typeface="Staatliches"/>
                <a:cs typeface="Staatliches"/>
                <a:sym typeface="Staatliches"/>
              </a:defRPr>
            </a:lvl1pPr>
            <a:lvl2pPr lvl="1" algn="ctr">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2pPr>
            <a:lvl3pPr lvl="2" algn="ctr">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3pPr>
            <a:lvl4pPr lvl="3" algn="ctr">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4pPr>
            <a:lvl5pPr lvl="4" algn="ctr">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5pPr>
            <a:lvl6pPr lvl="5" algn="ctr">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6pPr>
            <a:lvl7pPr lvl="6" algn="ctr">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7pPr>
            <a:lvl8pPr lvl="7" algn="ctr">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8pPr>
            <a:lvl9pPr lvl="8" algn="ctr">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
  <p:cSld name="CUSTOM_26_1_1_1_2">
    <p:bg>
      <p:bgPr>
        <a:solidFill>
          <a:srgbClr val="EFEFEF"/>
        </a:solidFill>
      </p:bgPr>
    </p:bg>
    <p:spTree>
      <p:nvGrpSpPr>
        <p:cNvPr id="84" name="Shape 84"/>
        <p:cNvGrpSpPr/>
        <p:nvPr/>
      </p:nvGrpSpPr>
      <p:grpSpPr>
        <a:xfrm>
          <a:off x="0" y="0"/>
          <a:ext cx="0" cy="0"/>
          <a:chOff x="0" y="0"/>
          <a:chExt cx="0" cy="0"/>
        </a:xfrm>
      </p:grpSpPr>
      <p:sp>
        <p:nvSpPr>
          <p:cNvPr id="85" name="Google Shape;85;p41"/>
          <p:cNvSpPr txBox="1"/>
          <p:nvPr>
            <p:ph idx="1" type="subTitle"/>
          </p:nvPr>
        </p:nvSpPr>
        <p:spPr>
          <a:xfrm>
            <a:off x="4736030" y="1531703"/>
            <a:ext cx="3493800" cy="578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1200"/>
              <a:buNone/>
              <a:defRPr>
                <a:solidFill>
                  <a:schemeClr val="lt1"/>
                </a:solidFill>
              </a:defRPr>
            </a:lvl1pPr>
            <a:lvl2pPr lvl="1" algn="l">
              <a:lnSpc>
                <a:spcPct val="100000"/>
              </a:lnSpc>
              <a:spcBef>
                <a:spcPts val="0"/>
              </a:spcBef>
              <a:spcAft>
                <a:spcPts val="0"/>
              </a:spcAft>
              <a:buClr>
                <a:schemeClr val="lt1"/>
              </a:buClr>
              <a:buSzPts val="1200"/>
              <a:buNone/>
              <a:defRPr sz="1200">
                <a:solidFill>
                  <a:schemeClr val="lt1"/>
                </a:solidFill>
              </a:defRPr>
            </a:lvl2pPr>
            <a:lvl3pPr lvl="2" algn="l">
              <a:lnSpc>
                <a:spcPct val="100000"/>
              </a:lnSpc>
              <a:spcBef>
                <a:spcPts val="0"/>
              </a:spcBef>
              <a:spcAft>
                <a:spcPts val="0"/>
              </a:spcAft>
              <a:buClr>
                <a:schemeClr val="lt1"/>
              </a:buClr>
              <a:buSzPts val="1200"/>
              <a:buNone/>
              <a:defRPr sz="1200">
                <a:solidFill>
                  <a:schemeClr val="lt1"/>
                </a:solidFill>
              </a:defRPr>
            </a:lvl3pPr>
            <a:lvl4pPr lvl="3" algn="l">
              <a:lnSpc>
                <a:spcPct val="100000"/>
              </a:lnSpc>
              <a:spcBef>
                <a:spcPts val="0"/>
              </a:spcBef>
              <a:spcAft>
                <a:spcPts val="0"/>
              </a:spcAft>
              <a:buClr>
                <a:schemeClr val="lt1"/>
              </a:buClr>
              <a:buSzPts val="1200"/>
              <a:buNone/>
              <a:defRPr sz="1200">
                <a:solidFill>
                  <a:schemeClr val="lt1"/>
                </a:solidFill>
              </a:defRPr>
            </a:lvl4pPr>
            <a:lvl5pPr lvl="4" algn="l">
              <a:lnSpc>
                <a:spcPct val="100000"/>
              </a:lnSpc>
              <a:spcBef>
                <a:spcPts val="0"/>
              </a:spcBef>
              <a:spcAft>
                <a:spcPts val="0"/>
              </a:spcAft>
              <a:buClr>
                <a:schemeClr val="lt1"/>
              </a:buClr>
              <a:buSzPts val="1200"/>
              <a:buNone/>
              <a:defRPr sz="1200">
                <a:solidFill>
                  <a:schemeClr val="lt1"/>
                </a:solidFill>
              </a:defRPr>
            </a:lvl5pPr>
            <a:lvl6pPr lvl="5" algn="l">
              <a:lnSpc>
                <a:spcPct val="100000"/>
              </a:lnSpc>
              <a:spcBef>
                <a:spcPts val="0"/>
              </a:spcBef>
              <a:spcAft>
                <a:spcPts val="0"/>
              </a:spcAft>
              <a:buClr>
                <a:schemeClr val="lt1"/>
              </a:buClr>
              <a:buSzPts val="1200"/>
              <a:buNone/>
              <a:defRPr sz="1200">
                <a:solidFill>
                  <a:schemeClr val="lt1"/>
                </a:solidFill>
              </a:defRPr>
            </a:lvl6pPr>
            <a:lvl7pPr lvl="6" algn="l">
              <a:lnSpc>
                <a:spcPct val="100000"/>
              </a:lnSpc>
              <a:spcBef>
                <a:spcPts val="0"/>
              </a:spcBef>
              <a:spcAft>
                <a:spcPts val="0"/>
              </a:spcAft>
              <a:buClr>
                <a:schemeClr val="lt1"/>
              </a:buClr>
              <a:buSzPts val="1200"/>
              <a:buNone/>
              <a:defRPr sz="1200">
                <a:solidFill>
                  <a:schemeClr val="lt1"/>
                </a:solidFill>
              </a:defRPr>
            </a:lvl7pPr>
            <a:lvl8pPr lvl="7" algn="l">
              <a:lnSpc>
                <a:spcPct val="100000"/>
              </a:lnSpc>
              <a:spcBef>
                <a:spcPts val="0"/>
              </a:spcBef>
              <a:spcAft>
                <a:spcPts val="0"/>
              </a:spcAft>
              <a:buClr>
                <a:schemeClr val="lt1"/>
              </a:buClr>
              <a:buSzPts val="1200"/>
              <a:buNone/>
              <a:defRPr sz="1200">
                <a:solidFill>
                  <a:schemeClr val="lt1"/>
                </a:solidFill>
              </a:defRPr>
            </a:lvl8pPr>
            <a:lvl9pPr lvl="8" algn="l">
              <a:lnSpc>
                <a:spcPct val="100000"/>
              </a:lnSpc>
              <a:spcBef>
                <a:spcPts val="0"/>
              </a:spcBef>
              <a:spcAft>
                <a:spcPts val="0"/>
              </a:spcAft>
              <a:buClr>
                <a:schemeClr val="lt1"/>
              </a:buClr>
              <a:buSzPts val="1200"/>
              <a:buNone/>
              <a:defRPr sz="1200">
                <a:solidFill>
                  <a:schemeClr val="lt1"/>
                </a:solidFill>
              </a:defRPr>
            </a:lvl9pPr>
          </a:lstStyle>
          <a:p/>
        </p:txBody>
      </p:sp>
      <p:sp>
        <p:nvSpPr>
          <p:cNvPr id="86" name="Google Shape;86;p41"/>
          <p:cNvSpPr txBox="1"/>
          <p:nvPr>
            <p:ph idx="2" type="subTitle"/>
          </p:nvPr>
        </p:nvSpPr>
        <p:spPr>
          <a:xfrm>
            <a:off x="4736037" y="1215950"/>
            <a:ext cx="3493800" cy="371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lt1"/>
              </a:buClr>
              <a:buSzPts val="1200"/>
              <a:buFont typeface="Staatliches"/>
              <a:buNone/>
              <a:defRPr sz="1400">
                <a:solidFill>
                  <a:schemeClr val="lt1"/>
                </a:solidFill>
                <a:latin typeface="Staatliches"/>
                <a:ea typeface="Staatliches"/>
                <a:cs typeface="Staatliches"/>
                <a:sym typeface="Staatliches"/>
              </a:defRPr>
            </a:lvl1pPr>
            <a:lvl2pPr lvl="1" algn="l">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2pPr>
            <a:lvl3pPr lvl="2" algn="l">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3pPr>
            <a:lvl4pPr lvl="3" algn="l">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4pPr>
            <a:lvl5pPr lvl="4" algn="l">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5pPr>
            <a:lvl6pPr lvl="5" algn="l">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6pPr>
            <a:lvl7pPr lvl="6" algn="l">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7pPr>
            <a:lvl8pPr lvl="7" algn="l">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8pPr>
            <a:lvl9pPr lvl="8" algn="l">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9pPr>
          </a:lstStyle>
          <a:p/>
        </p:txBody>
      </p:sp>
      <p:sp>
        <p:nvSpPr>
          <p:cNvPr id="87" name="Google Shape;87;p41"/>
          <p:cNvSpPr txBox="1"/>
          <p:nvPr>
            <p:ph idx="3" type="subTitle"/>
          </p:nvPr>
        </p:nvSpPr>
        <p:spPr>
          <a:xfrm>
            <a:off x="4736030" y="4056302"/>
            <a:ext cx="3493800" cy="578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1200"/>
              <a:buNone/>
              <a:defRPr>
                <a:solidFill>
                  <a:schemeClr val="lt1"/>
                </a:solidFill>
              </a:defRPr>
            </a:lvl1pPr>
            <a:lvl2pPr lvl="1" algn="l">
              <a:lnSpc>
                <a:spcPct val="100000"/>
              </a:lnSpc>
              <a:spcBef>
                <a:spcPts val="0"/>
              </a:spcBef>
              <a:spcAft>
                <a:spcPts val="0"/>
              </a:spcAft>
              <a:buClr>
                <a:schemeClr val="lt1"/>
              </a:buClr>
              <a:buSzPts val="1200"/>
              <a:buNone/>
              <a:defRPr sz="1200">
                <a:solidFill>
                  <a:schemeClr val="lt1"/>
                </a:solidFill>
              </a:defRPr>
            </a:lvl2pPr>
            <a:lvl3pPr lvl="2" algn="l">
              <a:lnSpc>
                <a:spcPct val="100000"/>
              </a:lnSpc>
              <a:spcBef>
                <a:spcPts val="0"/>
              </a:spcBef>
              <a:spcAft>
                <a:spcPts val="0"/>
              </a:spcAft>
              <a:buClr>
                <a:schemeClr val="lt1"/>
              </a:buClr>
              <a:buSzPts val="1200"/>
              <a:buNone/>
              <a:defRPr sz="1200">
                <a:solidFill>
                  <a:schemeClr val="lt1"/>
                </a:solidFill>
              </a:defRPr>
            </a:lvl3pPr>
            <a:lvl4pPr lvl="3" algn="l">
              <a:lnSpc>
                <a:spcPct val="100000"/>
              </a:lnSpc>
              <a:spcBef>
                <a:spcPts val="0"/>
              </a:spcBef>
              <a:spcAft>
                <a:spcPts val="0"/>
              </a:spcAft>
              <a:buClr>
                <a:schemeClr val="lt1"/>
              </a:buClr>
              <a:buSzPts val="1200"/>
              <a:buNone/>
              <a:defRPr sz="1200">
                <a:solidFill>
                  <a:schemeClr val="lt1"/>
                </a:solidFill>
              </a:defRPr>
            </a:lvl4pPr>
            <a:lvl5pPr lvl="4" algn="l">
              <a:lnSpc>
                <a:spcPct val="100000"/>
              </a:lnSpc>
              <a:spcBef>
                <a:spcPts val="0"/>
              </a:spcBef>
              <a:spcAft>
                <a:spcPts val="0"/>
              </a:spcAft>
              <a:buClr>
                <a:schemeClr val="lt1"/>
              </a:buClr>
              <a:buSzPts val="1200"/>
              <a:buNone/>
              <a:defRPr sz="1200">
                <a:solidFill>
                  <a:schemeClr val="lt1"/>
                </a:solidFill>
              </a:defRPr>
            </a:lvl5pPr>
            <a:lvl6pPr lvl="5" algn="l">
              <a:lnSpc>
                <a:spcPct val="100000"/>
              </a:lnSpc>
              <a:spcBef>
                <a:spcPts val="0"/>
              </a:spcBef>
              <a:spcAft>
                <a:spcPts val="0"/>
              </a:spcAft>
              <a:buClr>
                <a:schemeClr val="lt1"/>
              </a:buClr>
              <a:buSzPts val="1200"/>
              <a:buNone/>
              <a:defRPr sz="1200">
                <a:solidFill>
                  <a:schemeClr val="lt1"/>
                </a:solidFill>
              </a:defRPr>
            </a:lvl6pPr>
            <a:lvl7pPr lvl="6" algn="l">
              <a:lnSpc>
                <a:spcPct val="100000"/>
              </a:lnSpc>
              <a:spcBef>
                <a:spcPts val="0"/>
              </a:spcBef>
              <a:spcAft>
                <a:spcPts val="0"/>
              </a:spcAft>
              <a:buClr>
                <a:schemeClr val="lt1"/>
              </a:buClr>
              <a:buSzPts val="1200"/>
              <a:buNone/>
              <a:defRPr sz="1200">
                <a:solidFill>
                  <a:schemeClr val="lt1"/>
                </a:solidFill>
              </a:defRPr>
            </a:lvl7pPr>
            <a:lvl8pPr lvl="7" algn="l">
              <a:lnSpc>
                <a:spcPct val="100000"/>
              </a:lnSpc>
              <a:spcBef>
                <a:spcPts val="0"/>
              </a:spcBef>
              <a:spcAft>
                <a:spcPts val="0"/>
              </a:spcAft>
              <a:buClr>
                <a:schemeClr val="lt1"/>
              </a:buClr>
              <a:buSzPts val="1200"/>
              <a:buNone/>
              <a:defRPr sz="1200">
                <a:solidFill>
                  <a:schemeClr val="lt1"/>
                </a:solidFill>
              </a:defRPr>
            </a:lvl8pPr>
            <a:lvl9pPr lvl="8" algn="l">
              <a:lnSpc>
                <a:spcPct val="100000"/>
              </a:lnSpc>
              <a:spcBef>
                <a:spcPts val="0"/>
              </a:spcBef>
              <a:spcAft>
                <a:spcPts val="0"/>
              </a:spcAft>
              <a:buClr>
                <a:schemeClr val="lt1"/>
              </a:buClr>
              <a:buSzPts val="1200"/>
              <a:buNone/>
              <a:defRPr sz="1200">
                <a:solidFill>
                  <a:schemeClr val="lt1"/>
                </a:solidFill>
              </a:defRPr>
            </a:lvl9pPr>
          </a:lstStyle>
          <a:p/>
        </p:txBody>
      </p:sp>
      <p:sp>
        <p:nvSpPr>
          <p:cNvPr id="88" name="Google Shape;88;p41"/>
          <p:cNvSpPr txBox="1"/>
          <p:nvPr>
            <p:ph idx="4" type="subTitle"/>
          </p:nvPr>
        </p:nvSpPr>
        <p:spPr>
          <a:xfrm>
            <a:off x="4736037" y="3740549"/>
            <a:ext cx="3493800" cy="371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lt1"/>
              </a:buClr>
              <a:buSzPts val="1200"/>
              <a:buFont typeface="Staatliches"/>
              <a:buNone/>
              <a:defRPr sz="1400">
                <a:solidFill>
                  <a:schemeClr val="lt1"/>
                </a:solidFill>
                <a:latin typeface="Staatliches"/>
                <a:ea typeface="Staatliches"/>
                <a:cs typeface="Staatliches"/>
                <a:sym typeface="Staatliches"/>
              </a:defRPr>
            </a:lvl1pPr>
            <a:lvl2pPr lvl="1" algn="l">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2pPr>
            <a:lvl3pPr lvl="2" algn="l">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3pPr>
            <a:lvl4pPr lvl="3" algn="l">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4pPr>
            <a:lvl5pPr lvl="4" algn="l">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5pPr>
            <a:lvl6pPr lvl="5" algn="l">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6pPr>
            <a:lvl7pPr lvl="6" algn="l">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7pPr>
            <a:lvl8pPr lvl="7" algn="l">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8pPr>
            <a:lvl9pPr lvl="8" algn="l">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9pPr>
          </a:lstStyle>
          <a:p/>
        </p:txBody>
      </p:sp>
      <p:sp>
        <p:nvSpPr>
          <p:cNvPr id="89" name="Google Shape;89;p41"/>
          <p:cNvSpPr txBox="1"/>
          <p:nvPr>
            <p:ph idx="5" type="subTitle"/>
          </p:nvPr>
        </p:nvSpPr>
        <p:spPr>
          <a:xfrm>
            <a:off x="4736030" y="2793999"/>
            <a:ext cx="3493800" cy="578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1200"/>
              <a:buNone/>
              <a:defRPr>
                <a:solidFill>
                  <a:schemeClr val="lt1"/>
                </a:solidFill>
              </a:defRPr>
            </a:lvl1pPr>
            <a:lvl2pPr lvl="1" algn="l">
              <a:lnSpc>
                <a:spcPct val="100000"/>
              </a:lnSpc>
              <a:spcBef>
                <a:spcPts val="0"/>
              </a:spcBef>
              <a:spcAft>
                <a:spcPts val="0"/>
              </a:spcAft>
              <a:buClr>
                <a:schemeClr val="lt1"/>
              </a:buClr>
              <a:buSzPts val="1200"/>
              <a:buNone/>
              <a:defRPr sz="1200">
                <a:solidFill>
                  <a:schemeClr val="lt1"/>
                </a:solidFill>
              </a:defRPr>
            </a:lvl2pPr>
            <a:lvl3pPr lvl="2" algn="l">
              <a:lnSpc>
                <a:spcPct val="100000"/>
              </a:lnSpc>
              <a:spcBef>
                <a:spcPts val="0"/>
              </a:spcBef>
              <a:spcAft>
                <a:spcPts val="0"/>
              </a:spcAft>
              <a:buClr>
                <a:schemeClr val="lt1"/>
              </a:buClr>
              <a:buSzPts val="1200"/>
              <a:buNone/>
              <a:defRPr sz="1200">
                <a:solidFill>
                  <a:schemeClr val="lt1"/>
                </a:solidFill>
              </a:defRPr>
            </a:lvl3pPr>
            <a:lvl4pPr lvl="3" algn="l">
              <a:lnSpc>
                <a:spcPct val="100000"/>
              </a:lnSpc>
              <a:spcBef>
                <a:spcPts val="0"/>
              </a:spcBef>
              <a:spcAft>
                <a:spcPts val="0"/>
              </a:spcAft>
              <a:buClr>
                <a:schemeClr val="lt1"/>
              </a:buClr>
              <a:buSzPts val="1200"/>
              <a:buNone/>
              <a:defRPr sz="1200">
                <a:solidFill>
                  <a:schemeClr val="lt1"/>
                </a:solidFill>
              </a:defRPr>
            </a:lvl4pPr>
            <a:lvl5pPr lvl="4" algn="l">
              <a:lnSpc>
                <a:spcPct val="100000"/>
              </a:lnSpc>
              <a:spcBef>
                <a:spcPts val="0"/>
              </a:spcBef>
              <a:spcAft>
                <a:spcPts val="0"/>
              </a:spcAft>
              <a:buClr>
                <a:schemeClr val="lt1"/>
              </a:buClr>
              <a:buSzPts val="1200"/>
              <a:buNone/>
              <a:defRPr sz="1200">
                <a:solidFill>
                  <a:schemeClr val="lt1"/>
                </a:solidFill>
              </a:defRPr>
            </a:lvl5pPr>
            <a:lvl6pPr lvl="5" algn="l">
              <a:lnSpc>
                <a:spcPct val="100000"/>
              </a:lnSpc>
              <a:spcBef>
                <a:spcPts val="0"/>
              </a:spcBef>
              <a:spcAft>
                <a:spcPts val="0"/>
              </a:spcAft>
              <a:buClr>
                <a:schemeClr val="lt1"/>
              </a:buClr>
              <a:buSzPts val="1200"/>
              <a:buNone/>
              <a:defRPr sz="1200">
                <a:solidFill>
                  <a:schemeClr val="lt1"/>
                </a:solidFill>
              </a:defRPr>
            </a:lvl6pPr>
            <a:lvl7pPr lvl="6" algn="l">
              <a:lnSpc>
                <a:spcPct val="100000"/>
              </a:lnSpc>
              <a:spcBef>
                <a:spcPts val="0"/>
              </a:spcBef>
              <a:spcAft>
                <a:spcPts val="0"/>
              </a:spcAft>
              <a:buClr>
                <a:schemeClr val="lt1"/>
              </a:buClr>
              <a:buSzPts val="1200"/>
              <a:buNone/>
              <a:defRPr sz="1200">
                <a:solidFill>
                  <a:schemeClr val="lt1"/>
                </a:solidFill>
              </a:defRPr>
            </a:lvl7pPr>
            <a:lvl8pPr lvl="7" algn="l">
              <a:lnSpc>
                <a:spcPct val="100000"/>
              </a:lnSpc>
              <a:spcBef>
                <a:spcPts val="0"/>
              </a:spcBef>
              <a:spcAft>
                <a:spcPts val="0"/>
              </a:spcAft>
              <a:buClr>
                <a:schemeClr val="lt1"/>
              </a:buClr>
              <a:buSzPts val="1200"/>
              <a:buNone/>
              <a:defRPr sz="1200">
                <a:solidFill>
                  <a:schemeClr val="lt1"/>
                </a:solidFill>
              </a:defRPr>
            </a:lvl8pPr>
            <a:lvl9pPr lvl="8" algn="l">
              <a:lnSpc>
                <a:spcPct val="100000"/>
              </a:lnSpc>
              <a:spcBef>
                <a:spcPts val="0"/>
              </a:spcBef>
              <a:spcAft>
                <a:spcPts val="0"/>
              </a:spcAft>
              <a:buClr>
                <a:schemeClr val="lt1"/>
              </a:buClr>
              <a:buSzPts val="1200"/>
              <a:buNone/>
              <a:defRPr sz="1200">
                <a:solidFill>
                  <a:schemeClr val="lt1"/>
                </a:solidFill>
              </a:defRPr>
            </a:lvl9pPr>
          </a:lstStyle>
          <a:p/>
        </p:txBody>
      </p:sp>
      <p:sp>
        <p:nvSpPr>
          <p:cNvPr id="90" name="Google Shape;90;p41"/>
          <p:cNvSpPr txBox="1"/>
          <p:nvPr>
            <p:ph idx="6" type="subTitle"/>
          </p:nvPr>
        </p:nvSpPr>
        <p:spPr>
          <a:xfrm>
            <a:off x="4736037" y="2478247"/>
            <a:ext cx="3493800" cy="371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lt1"/>
              </a:buClr>
              <a:buSzPts val="1200"/>
              <a:buFont typeface="Staatliches"/>
              <a:buNone/>
              <a:defRPr sz="1400">
                <a:solidFill>
                  <a:schemeClr val="lt1"/>
                </a:solidFill>
                <a:latin typeface="Staatliches"/>
                <a:ea typeface="Staatliches"/>
                <a:cs typeface="Staatliches"/>
                <a:sym typeface="Staatliches"/>
              </a:defRPr>
            </a:lvl1pPr>
            <a:lvl2pPr lvl="1" algn="l">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2pPr>
            <a:lvl3pPr lvl="2" algn="l">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3pPr>
            <a:lvl4pPr lvl="3" algn="l">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4pPr>
            <a:lvl5pPr lvl="4" algn="l">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5pPr>
            <a:lvl6pPr lvl="5" algn="l">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6pPr>
            <a:lvl7pPr lvl="6" algn="l">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7pPr>
            <a:lvl8pPr lvl="7" algn="l">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8pPr>
            <a:lvl9pPr lvl="8" algn="l">
              <a:lnSpc>
                <a:spcPct val="100000"/>
              </a:lnSpc>
              <a:spcBef>
                <a:spcPts val="0"/>
              </a:spcBef>
              <a:spcAft>
                <a:spcPts val="0"/>
              </a:spcAft>
              <a:buClr>
                <a:schemeClr val="lt1"/>
              </a:buClr>
              <a:buSzPts val="1200"/>
              <a:buFont typeface="Staatliches"/>
              <a:buNone/>
              <a:defRPr sz="1200">
                <a:solidFill>
                  <a:schemeClr val="lt1"/>
                </a:solidFill>
                <a:latin typeface="Staatliches"/>
                <a:ea typeface="Staatliches"/>
                <a:cs typeface="Staatliches"/>
                <a:sym typeface="Staatliches"/>
              </a:defRPr>
            </a:lvl9pPr>
          </a:lstStyle>
          <a:p/>
        </p:txBody>
      </p:sp>
      <p:sp>
        <p:nvSpPr>
          <p:cNvPr id="91" name="Google Shape;91;p41"/>
          <p:cNvSpPr/>
          <p:nvPr/>
        </p:nvSpPr>
        <p:spPr>
          <a:xfrm>
            <a:off x="0" y="556000"/>
            <a:ext cx="1388700" cy="237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 name="Google Shape;92;p41"/>
          <p:cNvSpPr txBox="1"/>
          <p:nvPr>
            <p:ph type="ctrTitle"/>
          </p:nvPr>
        </p:nvSpPr>
        <p:spPr>
          <a:xfrm>
            <a:off x="948600" y="366800"/>
            <a:ext cx="5564100" cy="5040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accent5"/>
              </a:buClr>
              <a:buSzPts val="2400"/>
              <a:buNone/>
              <a:defRPr>
                <a:solidFill>
                  <a:schemeClr val="accent5"/>
                </a:solidFill>
              </a:defRPr>
            </a:lvl1pPr>
            <a:lvl2pPr lvl="1" algn="l">
              <a:lnSpc>
                <a:spcPct val="100000"/>
              </a:lnSpc>
              <a:spcBef>
                <a:spcPts val="0"/>
              </a:spcBef>
              <a:spcAft>
                <a:spcPts val="0"/>
              </a:spcAft>
              <a:buClr>
                <a:srgbClr val="62BCBE"/>
              </a:buClr>
              <a:buSzPts val="2400"/>
              <a:buFont typeface="Josefin Sans"/>
              <a:buNone/>
              <a:defRPr b="1" sz="2400">
                <a:solidFill>
                  <a:srgbClr val="62BCBE"/>
                </a:solidFill>
                <a:latin typeface="Josefin Sans"/>
                <a:ea typeface="Josefin Sans"/>
                <a:cs typeface="Josefin Sans"/>
                <a:sym typeface="Josefin Sans"/>
              </a:defRPr>
            </a:lvl2pPr>
            <a:lvl3pPr lvl="2" algn="l">
              <a:lnSpc>
                <a:spcPct val="100000"/>
              </a:lnSpc>
              <a:spcBef>
                <a:spcPts val="0"/>
              </a:spcBef>
              <a:spcAft>
                <a:spcPts val="0"/>
              </a:spcAft>
              <a:buClr>
                <a:srgbClr val="62BCBE"/>
              </a:buClr>
              <a:buSzPts val="2400"/>
              <a:buFont typeface="Josefin Sans"/>
              <a:buNone/>
              <a:defRPr b="1" sz="2400">
                <a:solidFill>
                  <a:srgbClr val="62BCBE"/>
                </a:solidFill>
                <a:latin typeface="Josefin Sans"/>
                <a:ea typeface="Josefin Sans"/>
                <a:cs typeface="Josefin Sans"/>
                <a:sym typeface="Josefin Sans"/>
              </a:defRPr>
            </a:lvl3pPr>
            <a:lvl4pPr lvl="3" algn="l">
              <a:lnSpc>
                <a:spcPct val="100000"/>
              </a:lnSpc>
              <a:spcBef>
                <a:spcPts val="0"/>
              </a:spcBef>
              <a:spcAft>
                <a:spcPts val="0"/>
              </a:spcAft>
              <a:buClr>
                <a:srgbClr val="62BCBE"/>
              </a:buClr>
              <a:buSzPts val="2400"/>
              <a:buFont typeface="Josefin Sans"/>
              <a:buNone/>
              <a:defRPr b="1" sz="2400">
                <a:solidFill>
                  <a:srgbClr val="62BCBE"/>
                </a:solidFill>
                <a:latin typeface="Josefin Sans"/>
                <a:ea typeface="Josefin Sans"/>
                <a:cs typeface="Josefin Sans"/>
                <a:sym typeface="Josefin Sans"/>
              </a:defRPr>
            </a:lvl4pPr>
            <a:lvl5pPr lvl="4" algn="l">
              <a:lnSpc>
                <a:spcPct val="100000"/>
              </a:lnSpc>
              <a:spcBef>
                <a:spcPts val="0"/>
              </a:spcBef>
              <a:spcAft>
                <a:spcPts val="0"/>
              </a:spcAft>
              <a:buClr>
                <a:srgbClr val="62BCBE"/>
              </a:buClr>
              <a:buSzPts val="2400"/>
              <a:buFont typeface="Josefin Sans"/>
              <a:buNone/>
              <a:defRPr b="1" sz="2400">
                <a:solidFill>
                  <a:srgbClr val="62BCBE"/>
                </a:solidFill>
                <a:latin typeface="Josefin Sans"/>
                <a:ea typeface="Josefin Sans"/>
                <a:cs typeface="Josefin Sans"/>
                <a:sym typeface="Josefin Sans"/>
              </a:defRPr>
            </a:lvl5pPr>
            <a:lvl6pPr lvl="5" algn="l">
              <a:lnSpc>
                <a:spcPct val="100000"/>
              </a:lnSpc>
              <a:spcBef>
                <a:spcPts val="0"/>
              </a:spcBef>
              <a:spcAft>
                <a:spcPts val="0"/>
              </a:spcAft>
              <a:buClr>
                <a:srgbClr val="62BCBE"/>
              </a:buClr>
              <a:buSzPts val="2400"/>
              <a:buFont typeface="Josefin Sans"/>
              <a:buNone/>
              <a:defRPr b="1" sz="2400">
                <a:solidFill>
                  <a:srgbClr val="62BCBE"/>
                </a:solidFill>
                <a:latin typeface="Josefin Sans"/>
                <a:ea typeface="Josefin Sans"/>
                <a:cs typeface="Josefin Sans"/>
                <a:sym typeface="Josefin Sans"/>
              </a:defRPr>
            </a:lvl6pPr>
            <a:lvl7pPr lvl="6" algn="l">
              <a:lnSpc>
                <a:spcPct val="100000"/>
              </a:lnSpc>
              <a:spcBef>
                <a:spcPts val="0"/>
              </a:spcBef>
              <a:spcAft>
                <a:spcPts val="0"/>
              </a:spcAft>
              <a:buClr>
                <a:srgbClr val="62BCBE"/>
              </a:buClr>
              <a:buSzPts val="2400"/>
              <a:buFont typeface="Josefin Sans"/>
              <a:buNone/>
              <a:defRPr b="1" sz="2400">
                <a:solidFill>
                  <a:srgbClr val="62BCBE"/>
                </a:solidFill>
                <a:latin typeface="Josefin Sans"/>
                <a:ea typeface="Josefin Sans"/>
                <a:cs typeface="Josefin Sans"/>
                <a:sym typeface="Josefin Sans"/>
              </a:defRPr>
            </a:lvl7pPr>
            <a:lvl8pPr lvl="7" algn="l">
              <a:lnSpc>
                <a:spcPct val="100000"/>
              </a:lnSpc>
              <a:spcBef>
                <a:spcPts val="0"/>
              </a:spcBef>
              <a:spcAft>
                <a:spcPts val="0"/>
              </a:spcAft>
              <a:buClr>
                <a:srgbClr val="62BCBE"/>
              </a:buClr>
              <a:buSzPts val="2400"/>
              <a:buFont typeface="Josefin Sans"/>
              <a:buNone/>
              <a:defRPr b="1" sz="2400">
                <a:solidFill>
                  <a:srgbClr val="62BCBE"/>
                </a:solidFill>
                <a:latin typeface="Josefin Sans"/>
                <a:ea typeface="Josefin Sans"/>
                <a:cs typeface="Josefin Sans"/>
                <a:sym typeface="Josefin Sans"/>
              </a:defRPr>
            </a:lvl8pPr>
            <a:lvl9pPr lvl="8" algn="l">
              <a:lnSpc>
                <a:spcPct val="100000"/>
              </a:lnSpc>
              <a:spcBef>
                <a:spcPts val="0"/>
              </a:spcBef>
              <a:spcAft>
                <a:spcPts val="0"/>
              </a:spcAft>
              <a:buClr>
                <a:srgbClr val="62BCBE"/>
              </a:buClr>
              <a:buSzPts val="2400"/>
              <a:buFont typeface="Josefin Sans"/>
              <a:buNone/>
              <a:defRPr b="1" sz="2400">
                <a:solidFill>
                  <a:srgbClr val="62BCBE"/>
                </a:solidFill>
                <a:latin typeface="Josefin Sans"/>
                <a:ea typeface="Josefin Sans"/>
                <a:cs typeface="Josefin Sans"/>
                <a:sym typeface="Josefin Sans"/>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p:cSld name="CUSTOM_26_1_1_1_1">
    <p:bg>
      <p:bgPr>
        <a:solidFill>
          <a:srgbClr val="EFEFEF"/>
        </a:solidFill>
      </p:bgPr>
    </p:bg>
    <p:spTree>
      <p:nvGrpSpPr>
        <p:cNvPr id="93" name="Shape 93"/>
        <p:cNvGrpSpPr/>
        <p:nvPr/>
      </p:nvGrpSpPr>
      <p:grpSpPr>
        <a:xfrm>
          <a:off x="0" y="0"/>
          <a:ext cx="0" cy="0"/>
          <a:chOff x="0" y="0"/>
          <a:chExt cx="0" cy="0"/>
        </a:xfrm>
      </p:grpSpPr>
      <p:sp>
        <p:nvSpPr>
          <p:cNvPr id="94" name="Google Shape;94;p42"/>
          <p:cNvSpPr/>
          <p:nvPr/>
        </p:nvSpPr>
        <p:spPr>
          <a:xfrm>
            <a:off x="0" y="556000"/>
            <a:ext cx="1388700" cy="237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 name="Google Shape;95;p42"/>
          <p:cNvSpPr txBox="1"/>
          <p:nvPr>
            <p:ph type="ctrTitle"/>
          </p:nvPr>
        </p:nvSpPr>
        <p:spPr>
          <a:xfrm>
            <a:off x="939750" y="366800"/>
            <a:ext cx="3810000" cy="5040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2400"/>
              <a:buNone/>
              <a:defRPr>
                <a:solidFill>
                  <a:schemeClr val="accent5"/>
                </a:solidFill>
              </a:defRPr>
            </a:lvl1pPr>
            <a:lvl2pPr lvl="1" algn="l">
              <a:lnSpc>
                <a:spcPct val="100000"/>
              </a:lnSpc>
              <a:spcBef>
                <a:spcPts val="0"/>
              </a:spcBef>
              <a:spcAft>
                <a:spcPts val="0"/>
              </a:spcAft>
              <a:buClr>
                <a:srgbClr val="62BCBE"/>
              </a:buClr>
              <a:buSzPts val="2400"/>
              <a:buFont typeface="Josefin Sans"/>
              <a:buNone/>
              <a:defRPr b="1" sz="2400">
                <a:solidFill>
                  <a:srgbClr val="62BCBE"/>
                </a:solidFill>
                <a:latin typeface="Josefin Sans"/>
                <a:ea typeface="Josefin Sans"/>
                <a:cs typeface="Josefin Sans"/>
                <a:sym typeface="Josefin Sans"/>
              </a:defRPr>
            </a:lvl2pPr>
            <a:lvl3pPr lvl="2" algn="l">
              <a:lnSpc>
                <a:spcPct val="100000"/>
              </a:lnSpc>
              <a:spcBef>
                <a:spcPts val="0"/>
              </a:spcBef>
              <a:spcAft>
                <a:spcPts val="0"/>
              </a:spcAft>
              <a:buClr>
                <a:srgbClr val="62BCBE"/>
              </a:buClr>
              <a:buSzPts val="2400"/>
              <a:buFont typeface="Josefin Sans"/>
              <a:buNone/>
              <a:defRPr b="1" sz="2400">
                <a:solidFill>
                  <a:srgbClr val="62BCBE"/>
                </a:solidFill>
                <a:latin typeface="Josefin Sans"/>
                <a:ea typeface="Josefin Sans"/>
                <a:cs typeface="Josefin Sans"/>
                <a:sym typeface="Josefin Sans"/>
              </a:defRPr>
            </a:lvl3pPr>
            <a:lvl4pPr lvl="3" algn="l">
              <a:lnSpc>
                <a:spcPct val="100000"/>
              </a:lnSpc>
              <a:spcBef>
                <a:spcPts val="0"/>
              </a:spcBef>
              <a:spcAft>
                <a:spcPts val="0"/>
              </a:spcAft>
              <a:buClr>
                <a:srgbClr val="62BCBE"/>
              </a:buClr>
              <a:buSzPts val="2400"/>
              <a:buFont typeface="Josefin Sans"/>
              <a:buNone/>
              <a:defRPr b="1" sz="2400">
                <a:solidFill>
                  <a:srgbClr val="62BCBE"/>
                </a:solidFill>
                <a:latin typeface="Josefin Sans"/>
                <a:ea typeface="Josefin Sans"/>
                <a:cs typeface="Josefin Sans"/>
                <a:sym typeface="Josefin Sans"/>
              </a:defRPr>
            </a:lvl4pPr>
            <a:lvl5pPr lvl="4" algn="l">
              <a:lnSpc>
                <a:spcPct val="100000"/>
              </a:lnSpc>
              <a:spcBef>
                <a:spcPts val="0"/>
              </a:spcBef>
              <a:spcAft>
                <a:spcPts val="0"/>
              </a:spcAft>
              <a:buClr>
                <a:srgbClr val="62BCBE"/>
              </a:buClr>
              <a:buSzPts val="2400"/>
              <a:buFont typeface="Josefin Sans"/>
              <a:buNone/>
              <a:defRPr b="1" sz="2400">
                <a:solidFill>
                  <a:srgbClr val="62BCBE"/>
                </a:solidFill>
                <a:latin typeface="Josefin Sans"/>
                <a:ea typeface="Josefin Sans"/>
                <a:cs typeface="Josefin Sans"/>
                <a:sym typeface="Josefin Sans"/>
              </a:defRPr>
            </a:lvl5pPr>
            <a:lvl6pPr lvl="5" algn="l">
              <a:lnSpc>
                <a:spcPct val="100000"/>
              </a:lnSpc>
              <a:spcBef>
                <a:spcPts val="0"/>
              </a:spcBef>
              <a:spcAft>
                <a:spcPts val="0"/>
              </a:spcAft>
              <a:buClr>
                <a:srgbClr val="62BCBE"/>
              </a:buClr>
              <a:buSzPts val="2400"/>
              <a:buFont typeface="Josefin Sans"/>
              <a:buNone/>
              <a:defRPr b="1" sz="2400">
                <a:solidFill>
                  <a:srgbClr val="62BCBE"/>
                </a:solidFill>
                <a:latin typeface="Josefin Sans"/>
                <a:ea typeface="Josefin Sans"/>
                <a:cs typeface="Josefin Sans"/>
                <a:sym typeface="Josefin Sans"/>
              </a:defRPr>
            </a:lvl6pPr>
            <a:lvl7pPr lvl="6" algn="l">
              <a:lnSpc>
                <a:spcPct val="100000"/>
              </a:lnSpc>
              <a:spcBef>
                <a:spcPts val="0"/>
              </a:spcBef>
              <a:spcAft>
                <a:spcPts val="0"/>
              </a:spcAft>
              <a:buClr>
                <a:srgbClr val="62BCBE"/>
              </a:buClr>
              <a:buSzPts val="2400"/>
              <a:buFont typeface="Josefin Sans"/>
              <a:buNone/>
              <a:defRPr b="1" sz="2400">
                <a:solidFill>
                  <a:srgbClr val="62BCBE"/>
                </a:solidFill>
                <a:latin typeface="Josefin Sans"/>
                <a:ea typeface="Josefin Sans"/>
                <a:cs typeface="Josefin Sans"/>
                <a:sym typeface="Josefin Sans"/>
              </a:defRPr>
            </a:lvl7pPr>
            <a:lvl8pPr lvl="7" algn="l">
              <a:lnSpc>
                <a:spcPct val="100000"/>
              </a:lnSpc>
              <a:spcBef>
                <a:spcPts val="0"/>
              </a:spcBef>
              <a:spcAft>
                <a:spcPts val="0"/>
              </a:spcAft>
              <a:buClr>
                <a:srgbClr val="62BCBE"/>
              </a:buClr>
              <a:buSzPts val="2400"/>
              <a:buFont typeface="Josefin Sans"/>
              <a:buNone/>
              <a:defRPr b="1" sz="2400">
                <a:solidFill>
                  <a:srgbClr val="62BCBE"/>
                </a:solidFill>
                <a:latin typeface="Josefin Sans"/>
                <a:ea typeface="Josefin Sans"/>
                <a:cs typeface="Josefin Sans"/>
                <a:sym typeface="Josefin Sans"/>
              </a:defRPr>
            </a:lvl8pPr>
            <a:lvl9pPr lvl="8" algn="l">
              <a:lnSpc>
                <a:spcPct val="100000"/>
              </a:lnSpc>
              <a:spcBef>
                <a:spcPts val="0"/>
              </a:spcBef>
              <a:spcAft>
                <a:spcPts val="0"/>
              </a:spcAft>
              <a:buClr>
                <a:srgbClr val="62BCBE"/>
              </a:buClr>
              <a:buSzPts val="2400"/>
              <a:buFont typeface="Josefin Sans"/>
              <a:buNone/>
              <a:defRPr b="1" sz="2400">
                <a:solidFill>
                  <a:srgbClr val="62BCBE"/>
                </a:solidFill>
                <a:latin typeface="Josefin Sans"/>
                <a:ea typeface="Josefin Sans"/>
                <a:cs typeface="Josefin Sans"/>
                <a:sym typeface="Josefin Sans"/>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1">
  <p:cSld name="CUSTOM_26_1_1_1_1_2">
    <p:bg>
      <p:bgPr>
        <a:solidFill>
          <a:srgbClr val="EFEFEF"/>
        </a:solidFill>
      </p:bgPr>
    </p:bg>
    <p:spTree>
      <p:nvGrpSpPr>
        <p:cNvPr id="96" name="Shape 96"/>
        <p:cNvGrpSpPr/>
        <p:nvPr/>
      </p:nvGrpSpPr>
      <p:grpSpPr>
        <a:xfrm>
          <a:off x="0" y="0"/>
          <a:ext cx="0" cy="0"/>
          <a:chOff x="0" y="0"/>
          <a:chExt cx="0" cy="0"/>
        </a:xfrm>
      </p:grpSpPr>
      <p:sp>
        <p:nvSpPr>
          <p:cNvPr id="97" name="Google Shape;97;p43"/>
          <p:cNvSpPr/>
          <p:nvPr/>
        </p:nvSpPr>
        <p:spPr>
          <a:xfrm flipH="1">
            <a:off x="7755300" y="556000"/>
            <a:ext cx="1388700" cy="237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 name="Google Shape;98;p43"/>
          <p:cNvSpPr txBox="1"/>
          <p:nvPr>
            <p:ph type="ctrTitle"/>
          </p:nvPr>
        </p:nvSpPr>
        <p:spPr>
          <a:xfrm flipH="1">
            <a:off x="5944500" y="366800"/>
            <a:ext cx="2250900" cy="504000"/>
          </a:xfrm>
          <a:prstGeom prst="rect">
            <a:avLst/>
          </a:prstGeom>
          <a:noFill/>
          <a:ln>
            <a:noFill/>
          </a:ln>
        </p:spPr>
        <p:txBody>
          <a:bodyPr anchorCtr="0" anchor="t" bIns="91425" lIns="91425" spcFirstLastPara="1" rIns="91425" wrap="square" tIns="91425">
            <a:noAutofit/>
          </a:bodyPr>
          <a:lstStyle>
            <a:lvl1pPr lvl="0" algn="r">
              <a:lnSpc>
                <a:spcPct val="115000"/>
              </a:lnSpc>
              <a:spcBef>
                <a:spcPts val="0"/>
              </a:spcBef>
              <a:spcAft>
                <a:spcPts val="0"/>
              </a:spcAft>
              <a:buSzPts val="2400"/>
              <a:buNone/>
              <a:defRPr>
                <a:solidFill>
                  <a:schemeClr val="accent5"/>
                </a:solidFill>
              </a:defRPr>
            </a:lvl1pPr>
            <a:lvl2pPr lvl="1" algn="l">
              <a:lnSpc>
                <a:spcPct val="100000"/>
              </a:lnSpc>
              <a:spcBef>
                <a:spcPts val="0"/>
              </a:spcBef>
              <a:spcAft>
                <a:spcPts val="0"/>
              </a:spcAft>
              <a:buClr>
                <a:srgbClr val="62BCBE"/>
              </a:buClr>
              <a:buSzPts val="2400"/>
              <a:buFont typeface="Josefin Sans"/>
              <a:buNone/>
              <a:defRPr b="1" sz="2400">
                <a:solidFill>
                  <a:srgbClr val="62BCBE"/>
                </a:solidFill>
                <a:latin typeface="Josefin Sans"/>
                <a:ea typeface="Josefin Sans"/>
                <a:cs typeface="Josefin Sans"/>
                <a:sym typeface="Josefin Sans"/>
              </a:defRPr>
            </a:lvl2pPr>
            <a:lvl3pPr lvl="2" algn="l">
              <a:lnSpc>
                <a:spcPct val="100000"/>
              </a:lnSpc>
              <a:spcBef>
                <a:spcPts val="0"/>
              </a:spcBef>
              <a:spcAft>
                <a:spcPts val="0"/>
              </a:spcAft>
              <a:buClr>
                <a:srgbClr val="62BCBE"/>
              </a:buClr>
              <a:buSzPts val="2400"/>
              <a:buFont typeface="Josefin Sans"/>
              <a:buNone/>
              <a:defRPr b="1" sz="2400">
                <a:solidFill>
                  <a:srgbClr val="62BCBE"/>
                </a:solidFill>
                <a:latin typeface="Josefin Sans"/>
                <a:ea typeface="Josefin Sans"/>
                <a:cs typeface="Josefin Sans"/>
                <a:sym typeface="Josefin Sans"/>
              </a:defRPr>
            </a:lvl3pPr>
            <a:lvl4pPr lvl="3" algn="l">
              <a:lnSpc>
                <a:spcPct val="100000"/>
              </a:lnSpc>
              <a:spcBef>
                <a:spcPts val="0"/>
              </a:spcBef>
              <a:spcAft>
                <a:spcPts val="0"/>
              </a:spcAft>
              <a:buClr>
                <a:srgbClr val="62BCBE"/>
              </a:buClr>
              <a:buSzPts val="2400"/>
              <a:buFont typeface="Josefin Sans"/>
              <a:buNone/>
              <a:defRPr b="1" sz="2400">
                <a:solidFill>
                  <a:srgbClr val="62BCBE"/>
                </a:solidFill>
                <a:latin typeface="Josefin Sans"/>
                <a:ea typeface="Josefin Sans"/>
                <a:cs typeface="Josefin Sans"/>
                <a:sym typeface="Josefin Sans"/>
              </a:defRPr>
            </a:lvl4pPr>
            <a:lvl5pPr lvl="4" algn="l">
              <a:lnSpc>
                <a:spcPct val="100000"/>
              </a:lnSpc>
              <a:spcBef>
                <a:spcPts val="0"/>
              </a:spcBef>
              <a:spcAft>
                <a:spcPts val="0"/>
              </a:spcAft>
              <a:buClr>
                <a:srgbClr val="62BCBE"/>
              </a:buClr>
              <a:buSzPts val="2400"/>
              <a:buFont typeface="Josefin Sans"/>
              <a:buNone/>
              <a:defRPr b="1" sz="2400">
                <a:solidFill>
                  <a:srgbClr val="62BCBE"/>
                </a:solidFill>
                <a:latin typeface="Josefin Sans"/>
                <a:ea typeface="Josefin Sans"/>
                <a:cs typeface="Josefin Sans"/>
                <a:sym typeface="Josefin Sans"/>
              </a:defRPr>
            </a:lvl5pPr>
            <a:lvl6pPr lvl="5" algn="l">
              <a:lnSpc>
                <a:spcPct val="100000"/>
              </a:lnSpc>
              <a:spcBef>
                <a:spcPts val="0"/>
              </a:spcBef>
              <a:spcAft>
                <a:spcPts val="0"/>
              </a:spcAft>
              <a:buClr>
                <a:srgbClr val="62BCBE"/>
              </a:buClr>
              <a:buSzPts val="2400"/>
              <a:buFont typeface="Josefin Sans"/>
              <a:buNone/>
              <a:defRPr b="1" sz="2400">
                <a:solidFill>
                  <a:srgbClr val="62BCBE"/>
                </a:solidFill>
                <a:latin typeface="Josefin Sans"/>
                <a:ea typeface="Josefin Sans"/>
                <a:cs typeface="Josefin Sans"/>
                <a:sym typeface="Josefin Sans"/>
              </a:defRPr>
            </a:lvl6pPr>
            <a:lvl7pPr lvl="6" algn="l">
              <a:lnSpc>
                <a:spcPct val="100000"/>
              </a:lnSpc>
              <a:spcBef>
                <a:spcPts val="0"/>
              </a:spcBef>
              <a:spcAft>
                <a:spcPts val="0"/>
              </a:spcAft>
              <a:buClr>
                <a:srgbClr val="62BCBE"/>
              </a:buClr>
              <a:buSzPts val="2400"/>
              <a:buFont typeface="Josefin Sans"/>
              <a:buNone/>
              <a:defRPr b="1" sz="2400">
                <a:solidFill>
                  <a:srgbClr val="62BCBE"/>
                </a:solidFill>
                <a:latin typeface="Josefin Sans"/>
                <a:ea typeface="Josefin Sans"/>
                <a:cs typeface="Josefin Sans"/>
                <a:sym typeface="Josefin Sans"/>
              </a:defRPr>
            </a:lvl7pPr>
            <a:lvl8pPr lvl="7" algn="l">
              <a:lnSpc>
                <a:spcPct val="100000"/>
              </a:lnSpc>
              <a:spcBef>
                <a:spcPts val="0"/>
              </a:spcBef>
              <a:spcAft>
                <a:spcPts val="0"/>
              </a:spcAft>
              <a:buClr>
                <a:srgbClr val="62BCBE"/>
              </a:buClr>
              <a:buSzPts val="2400"/>
              <a:buFont typeface="Josefin Sans"/>
              <a:buNone/>
              <a:defRPr b="1" sz="2400">
                <a:solidFill>
                  <a:srgbClr val="62BCBE"/>
                </a:solidFill>
                <a:latin typeface="Josefin Sans"/>
                <a:ea typeface="Josefin Sans"/>
                <a:cs typeface="Josefin Sans"/>
                <a:sym typeface="Josefin Sans"/>
              </a:defRPr>
            </a:lvl8pPr>
            <a:lvl9pPr lvl="8" algn="l">
              <a:lnSpc>
                <a:spcPct val="100000"/>
              </a:lnSpc>
              <a:spcBef>
                <a:spcPts val="0"/>
              </a:spcBef>
              <a:spcAft>
                <a:spcPts val="0"/>
              </a:spcAft>
              <a:buClr>
                <a:srgbClr val="62BCBE"/>
              </a:buClr>
              <a:buSzPts val="2400"/>
              <a:buFont typeface="Josefin Sans"/>
              <a:buNone/>
              <a:defRPr b="1" sz="2400">
                <a:solidFill>
                  <a:srgbClr val="62BCBE"/>
                </a:solidFill>
                <a:latin typeface="Josefin Sans"/>
                <a:ea typeface="Josefin Sans"/>
                <a:cs typeface="Josefin Sans"/>
                <a:sym typeface="Josefin Sans"/>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27_1">
    <p:bg>
      <p:bgPr>
        <a:solidFill>
          <a:srgbClr val="EFEFEF"/>
        </a:solidFill>
      </p:bgPr>
    </p:bg>
    <p:spTree>
      <p:nvGrpSpPr>
        <p:cNvPr id="99" name="Shape 99"/>
        <p:cNvGrpSpPr/>
        <p:nvPr/>
      </p:nvGrpSpPr>
      <p:grpSpPr>
        <a:xfrm>
          <a:off x="0" y="0"/>
          <a:ext cx="0" cy="0"/>
          <a:chOff x="0" y="0"/>
          <a:chExt cx="0" cy="0"/>
        </a:xfrm>
      </p:grpSpPr>
      <p:sp>
        <p:nvSpPr>
          <p:cNvPr id="100" name="Google Shape;100;p44"/>
          <p:cNvSpPr/>
          <p:nvPr/>
        </p:nvSpPr>
        <p:spPr>
          <a:xfrm flipH="1">
            <a:off x="-7075" y="-130931"/>
            <a:ext cx="9190500" cy="52809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 name="Google Shape;101;p44"/>
          <p:cNvSpPr txBox="1"/>
          <p:nvPr>
            <p:ph type="ctrTitle"/>
          </p:nvPr>
        </p:nvSpPr>
        <p:spPr>
          <a:xfrm>
            <a:off x="5502775" y="1410925"/>
            <a:ext cx="2597100" cy="1189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accent5"/>
              </a:buClr>
              <a:buSzPts val="6000"/>
              <a:buNone/>
              <a:defRPr sz="6000">
                <a:solidFill>
                  <a:schemeClr val="accent5"/>
                </a:solidFill>
              </a:defRPr>
            </a:lvl1pPr>
            <a:lvl2pPr lvl="1" algn="ctr">
              <a:lnSpc>
                <a:spcPct val="100000"/>
              </a:lnSpc>
              <a:spcBef>
                <a:spcPts val="0"/>
              </a:spcBef>
              <a:spcAft>
                <a:spcPts val="0"/>
              </a:spcAft>
              <a:buClr>
                <a:srgbClr val="62BCBE"/>
              </a:buClr>
              <a:buSzPts val="6000"/>
              <a:buFont typeface="Josefin Sans"/>
              <a:buNone/>
              <a:defRPr b="1" sz="6000">
                <a:solidFill>
                  <a:srgbClr val="62BCBE"/>
                </a:solidFill>
                <a:latin typeface="Josefin Sans"/>
                <a:ea typeface="Josefin Sans"/>
                <a:cs typeface="Josefin Sans"/>
                <a:sym typeface="Josefin Sans"/>
              </a:defRPr>
            </a:lvl2pPr>
            <a:lvl3pPr lvl="2" algn="ctr">
              <a:lnSpc>
                <a:spcPct val="100000"/>
              </a:lnSpc>
              <a:spcBef>
                <a:spcPts val="0"/>
              </a:spcBef>
              <a:spcAft>
                <a:spcPts val="0"/>
              </a:spcAft>
              <a:buClr>
                <a:srgbClr val="62BCBE"/>
              </a:buClr>
              <a:buSzPts val="6000"/>
              <a:buFont typeface="Josefin Sans"/>
              <a:buNone/>
              <a:defRPr b="1" sz="6000">
                <a:solidFill>
                  <a:srgbClr val="62BCBE"/>
                </a:solidFill>
                <a:latin typeface="Josefin Sans"/>
                <a:ea typeface="Josefin Sans"/>
                <a:cs typeface="Josefin Sans"/>
                <a:sym typeface="Josefin Sans"/>
              </a:defRPr>
            </a:lvl3pPr>
            <a:lvl4pPr lvl="3" algn="ctr">
              <a:lnSpc>
                <a:spcPct val="100000"/>
              </a:lnSpc>
              <a:spcBef>
                <a:spcPts val="0"/>
              </a:spcBef>
              <a:spcAft>
                <a:spcPts val="0"/>
              </a:spcAft>
              <a:buClr>
                <a:srgbClr val="62BCBE"/>
              </a:buClr>
              <a:buSzPts val="6000"/>
              <a:buFont typeface="Josefin Sans"/>
              <a:buNone/>
              <a:defRPr b="1" sz="6000">
                <a:solidFill>
                  <a:srgbClr val="62BCBE"/>
                </a:solidFill>
                <a:latin typeface="Josefin Sans"/>
                <a:ea typeface="Josefin Sans"/>
                <a:cs typeface="Josefin Sans"/>
                <a:sym typeface="Josefin Sans"/>
              </a:defRPr>
            </a:lvl4pPr>
            <a:lvl5pPr lvl="4" algn="ctr">
              <a:lnSpc>
                <a:spcPct val="100000"/>
              </a:lnSpc>
              <a:spcBef>
                <a:spcPts val="0"/>
              </a:spcBef>
              <a:spcAft>
                <a:spcPts val="0"/>
              </a:spcAft>
              <a:buClr>
                <a:srgbClr val="62BCBE"/>
              </a:buClr>
              <a:buSzPts val="6000"/>
              <a:buFont typeface="Josefin Sans"/>
              <a:buNone/>
              <a:defRPr b="1" sz="6000">
                <a:solidFill>
                  <a:srgbClr val="62BCBE"/>
                </a:solidFill>
                <a:latin typeface="Josefin Sans"/>
                <a:ea typeface="Josefin Sans"/>
                <a:cs typeface="Josefin Sans"/>
                <a:sym typeface="Josefin Sans"/>
              </a:defRPr>
            </a:lvl5pPr>
            <a:lvl6pPr lvl="5" algn="ctr">
              <a:lnSpc>
                <a:spcPct val="100000"/>
              </a:lnSpc>
              <a:spcBef>
                <a:spcPts val="0"/>
              </a:spcBef>
              <a:spcAft>
                <a:spcPts val="0"/>
              </a:spcAft>
              <a:buClr>
                <a:srgbClr val="62BCBE"/>
              </a:buClr>
              <a:buSzPts val="6000"/>
              <a:buFont typeface="Josefin Sans"/>
              <a:buNone/>
              <a:defRPr b="1" sz="6000">
                <a:solidFill>
                  <a:srgbClr val="62BCBE"/>
                </a:solidFill>
                <a:latin typeface="Josefin Sans"/>
                <a:ea typeface="Josefin Sans"/>
                <a:cs typeface="Josefin Sans"/>
                <a:sym typeface="Josefin Sans"/>
              </a:defRPr>
            </a:lvl6pPr>
            <a:lvl7pPr lvl="6" algn="ctr">
              <a:lnSpc>
                <a:spcPct val="100000"/>
              </a:lnSpc>
              <a:spcBef>
                <a:spcPts val="0"/>
              </a:spcBef>
              <a:spcAft>
                <a:spcPts val="0"/>
              </a:spcAft>
              <a:buClr>
                <a:srgbClr val="62BCBE"/>
              </a:buClr>
              <a:buSzPts val="6000"/>
              <a:buFont typeface="Josefin Sans"/>
              <a:buNone/>
              <a:defRPr b="1" sz="6000">
                <a:solidFill>
                  <a:srgbClr val="62BCBE"/>
                </a:solidFill>
                <a:latin typeface="Josefin Sans"/>
                <a:ea typeface="Josefin Sans"/>
                <a:cs typeface="Josefin Sans"/>
                <a:sym typeface="Josefin Sans"/>
              </a:defRPr>
            </a:lvl7pPr>
            <a:lvl8pPr lvl="7" algn="ctr">
              <a:lnSpc>
                <a:spcPct val="100000"/>
              </a:lnSpc>
              <a:spcBef>
                <a:spcPts val="0"/>
              </a:spcBef>
              <a:spcAft>
                <a:spcPts val="0"/>
              </a:spcAft>
              <a:buClr>
                <a:srgbClr val="62BCBE"/>
              </a:buClr>
              <a:buSzPts val="6000"/>
              <a:buFont typeface="Josefin Sans"/>
              <a:buNone/>
              <a:defRPr b="1" sz="6000">
                <a:solidFill>
                  <a:srgbClr val="62BCBE"/>
                </a:solidFill>
                <a:latin typeface="Josefin Sans"/>
                <a:ea typeface="Josefin Sans"/>
                <a:cs typeface="Josefin Sans"/>
                <a:sym typeface="Josefin Sans"/>
              </a:defRPr>
            </a:lvl8pPr>
            <a:lvl9pPr lvl="8" algn="ctr">
              <a:lnSpc>
                <a:spcPct val="100000"/>
              </a:lnSpc>
              <a:spcBef>
                <a:spcPts val="0"/>
              </a:spcBef>
              <a:spcAft>
                <a:spcPts val="0"/>
              </a:spcAft>
              <a:buClr>
                <a:srgbClr val="62BCBE"/>
              </a:buClr>
              <a:buSzPts val="6000"/>
              <a:buFont typeface="Josefin Sans"/>
              <a:buNone/>
              <a:defRPr b="1" sz="6000">
                <a:solidFill>
                  <a:srgbClr val="62BCBE"/>
                </a:solidFill>
                <a:latin typeface="Josefin Sans"/>
                <a:ea typeface="Josefin Sans"/>
                <a:cs typeface="Josefin Sans"/>
                <a:sym typeface="Josefin Sans"/>
              </a:defRPr>
            </a:lvl9pPr>
          </a:lstStyle>
          <a:p/>
        </p:txBody>
      </p:sp>
      <p:sp>
        <p:nvSpPr>
          <p:cNvPr id="102" name="Google Shape;102;p44"/>
          <p:cNvSpPr txBox="1"/>
          <p:nvPr>
            <p:ph idx="1" type="subTitle"/>
          </p:nvPr>
        </p:nvSpPr>
        <p:spPr>
          <a:xfrm>
            <a:off x="5502775" y="2438625"/>
            <a:ext cx="2677800" cy="1393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100"/>
              <a:buFont typeface="Fira Sans Condensed ExtraLight"/>
              <a:buNone/>
              <a:defRPr/>
            </a:lvl1pPr>
            <a:lvl2pPr lvl="1" algn="r">
              <a:lnSpc>
                <a:spcPct val="100000"/>
              </a:lnSpc>
              <a:spcBef>
                <a:spcPts val="0"/>
              </a:spcBef>
              <a:spcAft>
                <a:spcPts val="0"/>
              </a:spcAft>
              <a:buSzPts val="2800"/>
              <a:buFont typeface="Fira Sans Condensed ExtraLight"/>
              <a:buNone/>
              <a:defRPr sz="2800">
                <a:latin typeface="Fira Sans Condensed ExtraLight"/>
                <a:ea typeface="Fira Sans Condensed ExtraLight"/>
                <a:cs typeface="Fira Sans Condensed ExtraLight"/>
                <a:sym typeface="Fira Sans Condensed ExtraLight"/>
              </a:defRPr>
            </a:lvl2pPr>
            <a:lvl3pPr lvl="2" algn="r">
              <a:lnSpc>
                <a:spcPct val="100000"/>
              </a:lnSpc>
              <a:spcBef>
                <a:spcPts val="0"/>
              </a:spcBef>
              <a:spcAft>
                <a:spcPts val="0"/>
              </a:spcAft>
              <a:buSzPts val="2800"/>
              <a:buFont typeface="Fira Sans Condensed ExtraLight"/>
              <a:buNone/>
              <a:defRPr sz="2800">
                <a:latin typeface="Fira Sans Condensed ExtraLight"/>
                <a:ea typeface="Fira Sans Condensed ExtraLight"/>
                <a:cs typeface="Fira Sans Condensed ExtraLight"/>
                <a:sym typeface="Fira Sans Condensed ExtraLight"/>
              </a:defRPr>
            </a:lvl3pPr>
            <a:lvl4pPr lvl="3" algn="r">
              <a:lnSpc>
                <a:spcPct val="100000"/>
              </a:lnSpc>
              <a:spcBef>
                <a:spcPts val="0"/>
              </a:spcBef>
              <a:spcAft>
                <a:spcPts val="0"/>
              </a:spcAft>
              <a:buSzPts val="2800"/>
              <a:buFont typeface="Fira Sans Condensed ExtraLight"/>
              <a:buNone/>
              <a:defRPr sz="2800">
                <a:latin typeface="Fira Sans Condensed ExtraLight"/>
                <a:ea typeface="Fira Sans Condensed ExtraLight"/>
                <a:cs typeface="Fira Sans Condensed ExtraLight"/>
                <a:sym typeface="Fira Sans Condensed ExtraLight"/>
              </a:defRPr>
            </a:lvl4pPr>
            <a:lvl5pPr lvl="4" algn="r">
              <a:lnSpc>
                <a:spcPct val="100000"/>
              </a:lnSpc>
              <a:spcBef>
                <a:spcPts val="0"/>
              </a:spcBef>
              <a:spcAft>
                <a:spcPts val="0"/>
              </a:spcAft>
              <a:buSzPts val="2800"/>
              <a:buFont typeface="Fira Sans Condensed ExtraLight"/>
              <a:buNone/>
              <a:defRPr sz="2800">
                <a:latin typeface="Fira Sans Condensed ExtraLight"/>
                <a:ea typeface="Fira Sans Condensed ExtraLight"/>
                <a:cs typeface="Fira Sans Condensed ExtraLight"/>
                <a:sym typeface="Fira Sans Condensed ExtraLight"/>
              </a:defRPr>
            </a:lvl5pPr>
            <a:lvl6pPr lvl="5" algn="r">
              <a:lnSpc>
                <a:spcPct val="100000"/>
              </a:lnSpc>
              <a:spcBef>
                <a:spcPts val="0"/>
              </a:spcBef>
              <a:spcAft>
                <a:spcPts val="0"/>
              </a:spcAft>
              <a:buSzPts val="2800"/>
              <a:buFont typeface="Fira Sans Condensed ExtraLight"/>
              <a:buNone/>
              <a:defRPr sz="2800">
                <a:latin typeface="Fira Sans Condensed ExtraLight"/>
                <a:ea typeface="Fira Sans Condensed ExtraLight"/>
                <a:cs typeface="Fira Sans Condensed ExtraLight"/>
                <a:sym typeface="Fira Sans Condensed ExtraLight"/>
              </a:defRPr>
            </a:lvl6pPr>
            <a:lvl7pPr lvl="6" algn="r">
              <a:lnSpc>
                <a:spcPct val="100000"/>
              </a:lnSpc>
              <a:spcBef>
                <a:spcPts val="0"/>
              </a:spcBef>
              <a:spcAft>
                <a:spcPts val="0"/>
              </a:spcAft>
              <a:buSzPts val="2800"/>
              <a:buFont typeface="Fira Sans Condensed ExtraLight"/>
              <a:buNone/>
              <a:defRPr sz="2800">
                <a:latin typeface="Fira Sans Condensed ExtraLight"/>
                <a:ea typeface="Fira Sans Condensed ExtraLight"/>
                <a:cs typeface="Fira Sans Condensed ExtraLight"/>
                <a:sym typeface="Fira Sans Condensed ExtraLight"/>
              </a:defRPr>
            </a:lvl7pPr>
            <a:lvl8pPr lvl="7" algn="r">
              <a:lnSpc>
                <a:spcPct val="100000"/>
              </a:lnSpc>
              <a:spcBef>
                <a:spcPts val="0"/>
              </a:spcBef>
              <a:spcAft>
                <a:spcPts val="0"/>
              </a:spcAft>
              <a:buSzPts val="2800"/>
              <a:buFont typeface="Fira Sans Condensed ExtraLight"/>
              <a:buNone/>
              <a:defRPr sz="2800">
                <a:latin typeface="Fira Sans Condensed ExtraLight"/>
                <a:ea typeface="Fira Sans Condensed ExtraLight"/>
                <a:cs typeface="Fira Sans Condensed ExtraLight"/>
                <a:sym typeface="Fira Sans Condensed ExtraLight"/>
              </a:defRPr>
            </a:lvl8pPr>
            <a:lvl9pPr lvl="8" algn="r">
              <a:lnSpc>
                <a:spcPct val="100000"/>
              </a:lnSpc>
              <a:spcBef>
                <a:spcPts val="0"/>
              </a:spcBef>
              <a:spcAft>
                <a:spcPts val="0"/>
              </a:spcAft>
              <a:buSzPts val="2800"/>
              <a:buFont typeface="Fira Sans Condensed ExtraLight"/>
              <a:buNone/>
              <a:defRPr sz="2800">
                <a:latin typeface="Fira Sans Condensed ExtraLight"/>
                <a:ea typeface="Fira Sans Condensed ExtraLight"/>
                <a:cs typeface="Fira Sans Condensed ExtraLight"/>
                <a:sym typeface="Fira Sans Condensed ExtraLight"/>
              </a:defRPr>
            </a:lvl9pPr>
          </a:lstStyle>
          <a:p/>
        </p:txBody>
      </p:sp>
      <p:sp>
        <p:nvSpPr>
          <p:cNvPr id="103" name="Google Shape;103;p44"/>
          <p:cNvSpPr txBox="1"/>
          <p:nvPr/>
        </p:nvSpPr>
        <p:spPr>
          <a:xfrm>
            <a:off x="5502775" y="4090950"/>
            <a:ext cx="2946900" cy="854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300"/>
              </a:spcBef>
              <a:spcAft>
                <a:spcPts val="0"/>
              </a:spcAft>
              <a:buClr>
                <a:srgbClr val="000000"/>
              </a:buClr>
              <a:buSzPts val="900"/>
              <a:buFont typeface="Arial"/>
              <a:buNone/>
            </a:pPr>
            <a:r>
              <a:rPr b="0" i="0" lang="en" sz="900" u="none" cap="none" strike="noStrike">
                <a:solidFill>
                  <a:srgbClr val="FFFFFF"/>
                </a:solidFill>
                <a:latin typeface="Dosis"/>
                <a:ea typeface="Dosis"/>
                <a:cs typeface="Dosis"/>
                <a:sym typeface="Dosis"/>
              </a:rPr>
              <a:t>CREDITS: This presentation template was created by </a:t>
            </a:r>
            <a:r>
              <a:rPr b="1" i="0" lang="en" sz="900" u="none" cap="none" strike="noStrike">
                <a:solidFill>
                  <a:srgbClr val="FFFFFF"/>
                </a:solidFill>
                <a:uFill>
                  <a:noFill/>
                </a:uFill>
                <a:latin typeface="Dosis"/>
                <a:ea typeface="Dosis"/>
                <a:cs typeface="Dosis"/>
                <a:sym typeface="Dosis"/>
                <a:hlinkClick r:id="rId2">
                  <a:extLst>
                    <a:ext uri="{A12FA001-AC4F-418D-AE19-62706E023703}">
                      <ahyp:hlinkClr val="tx"/>
                    </a:ext>
                  </a:extLst>
                </a:hlinkClick>
              </a:rPr>
              <a:t>Slidesgo</a:t>
            </a:r>
            <a:r>
              <a:rPr b="0" i="0" lang="en" sz="900" u="none" cap="none" strike="noStrike">
                <a:solidFill>
                  <a:srgbClr val="FFFFFF"/>
                </a:solidFill>
                <a:latin typeface="Dosis"/>
                <a:ea typeface="Dosis"/>
                <a:cs typeface="Dosis"/>
                <a:sym typeface="Dosis"/>
              </a:rPr>
              <a:t>, including icons by </a:t>
            </a:r>
            <a:r>
              <a:rPr b="1" i="0" lang="en" sz="900" u="none" cap="none" strike="noStrike">
                <a:solidFill>
                  <a:srgbClr val="FFFFFF"/>
                </a:solidFill>
                <a:uFill>
                  <a:noFill/>
                </a:uFill>
                <a:latin typeface="Dosis"/>
                <a:ea typeface="Dosis"/>
                <a:cs typeface="Dosis"/>
                <a:sym typeface="Dosis"/>
                <a:hlinkClick r:id="rId3">
                  <a:extLst>
                    <a:ext uri="{A12FA001-AC4F-418D-AE19-62706E023703}">
                      <ahyp:hlinkClr val="tx"/>
                    </a:ext>
                  </a:extLst>
                </a:hlinkClick>
              </a:rPr>
              <a:t>Flaticon</a:t>
            </a:r>
            <a:r>
              <a:rPr b="0" i="0" lang="en" sz="900" u="none" cap="none" strike="noStrike">
                <a:solidFill>
                  <a:srgbClr val="FFFFFF"/>
                </a:solidFill>
                <a:latin typeface="Dosis"/>
                <a:ea typeface="Dosis"/>
                <a:cs typeface="Dosis"/>
                <a:sym typeface="Dosis"/>
              </a:rPr>
              <a:t>, and infographics &amp; images by </a:t>
            </a:r>
            <a:r>
              <a:rPr b="1" i="0" lang="en" sz="900" u="none" cap="none" strike="noStrike">
                <a:solidFill>
                  <a:srgbClr val="FFFFFF"/>
                </a:solidFill>
                <a:uFill>
                  <a:noFill/>
                </a:uFill>
                <a:latin typeface="Dosis"/>
                <a:ea typeface="Dosis"/>
                <a:cs typeface="Dosis"/>
                <a:sym typeface="Dosis"/>
                <a:hlinkClick r:id="rId4">
                  <a:extLst>
                    <a:ext uri="{A12FA001-AC4F-418D-AE19-62706E023703}">
                      <ahyp:hlinkClr val="tx"/>
                    </a:ext>
                  </a:extLst>
                </a:hlinkClick>
              </a:rPr>
              <a:t>Freepik</a:t>
            </a:r>
            <a:r>
              <a:rPr b="0" i="0" lang="en" sz="900" u="none" cap="none" strike="noStrike">
                <a:solidFill>
                  <a:srgbClr val="FFFFFF"/>
                </a:solidFill>
                <a:latin typeface="Dosis"/>
                <a:ea typeface="Dosis"/>
                <a:cs typeface="Dosis"/>
                <a:sym typeface="Dosis"/>
              </a:rPr>
              <a:t> </a:t>
            </a:r>
            <a:r>
              <a:rPr b="0" i="0" lang="en" sz="900" u="none" cap="none" strike="noStrike">
                <a:solidFill>
                  <a:schemeClr val="accent3"/>
                </a:solidFill>
                <a:latin typeface="Dosis"/>
                <a:ea typeface="Dosis"/>
                <a:cs typeface="Dosis"/>
                <a:sym typeface="Dosis"/>
              </a:rPr>
              <a:t>and illustrations by</a:t>
            </a:r>
            <a:r>
              <a:rPr b="1" i="0" lang="en" sz="900" u="none" cap="none" strike="noStrike">
                <a:solidFill>
                  <a:schemeClr val="accent3"/>
                </a:solidFill>
                <a:latin typeface="Dosis"/>
                <a:ea typeface="Dosis"/>
                <a:cs typeface="Dosis"/>
                <a:sym typeface="Dosis"/>
              </a:rPr>
              <a:t> </a:t>
            </a:r>
            <a:r>
              <a:rPr b="1" i="0" lang="en" sz="900" u="none" cap="none" strike="noStrike">
                <a:solidFill>
                  <a:schemeClr val="accent3"/>
                </a:solidFill>
                <a:uFill>
                  <a:noFill/>
                </a:uFill>
                <a:latin typeface="Dosis"/>
                <a:ea typeface="Dosis"/>
                <a:cs typeface="Dosis"/>
                <a:sym typeface="Dosis"/>
                <a:hlinkClick r:id="rId5">
                  <a:extLst>
                    <a:ext uri="{A12FA001-AC4F-418D-AE19-62706E023703}">
                      <ahyp:hlinkClr val="tx"/>
                    </a:ext>
                  </a:extLst>
                </a:hlinkClick>
              </a:rPr>
              <a:t>Stories</a:t>
            </a:r>
            <a:endParaRPr b="0" i="0" sz="900" u="none" cap="none" strike="noStrike">
              <a:solidFill>
                <a:schemeClr val="accent3"/>
              </a:solidFill>
              <a:latin typeface="Dosis"/>
              <a:ea typeface="Dosis"/>
              <a:cs typeface="Dosis"/>
              <a:sym typeface="Dosis"/>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27_1_1">
    <p:bg>
      <p:bgPr>
        <a:solidFill>
          <a:srgbClr val="EFEFEF"/>
        </a:solidFill>
      </p:bgPr>
    </p:bg>
    <p:spTree>
      <p:nvGrpSpPr>
        <p:cNvPr id="104" name="Shape 104"/>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27_1_1_1">
    <p:bg>
      <p:bgPr>
        <a:solidFill>
          <a:schemeClr val="lt1"/>
        </a:solidFill>
      </p:bgPr>
    </p:bg>
    <p:spTree>
      <p:nvGrpSpPr>
        <p:cNvPr id="105" name="Shape 105"/>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bg>
      <p:bgPr>
        <a:noFill/>
      </p:bgPr>
    </p:bg>
    <p:spTree>
      <p:nvGrpSpPr>
        <p:cNvPr id="106" name="Shape 106"/>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columns">
  <p:cSld name="CUSTOM_14_1">
    <p:bg>
      <p:bgPr>
        <a:solidFill>
          <a:srgbClr val="EFEFEF"/>
        </a:solidFill>
      </p:bgPr>
    </p:bg>
    <p:spTree>
      <p:nvGrpSpPr>
        <p:cNvPr id="12" name="Shape 12"/>
        <p:cNvGrpSpPr/>
        <p:nvPr/>
      </p:nvGrpSpPr>
      <p:grpSpPr>
        <a:xfrm>
          <a:off x="0" y="0"/>
          <a:ext cx="0" cy="0"/>
          <a:chOff x="0" y="0"/>
          <a:chExt cx="0" cy="0"/>
        </a:xfrm>
      </p:grpSpPr>
      <p:sp>
        <p:nvSpPr>
          <p:cNvPr id="13" name="Google Shape;13;p32"/>
          <p:cNvSpPr/>
          <p:nvPr/>
        </p:nvSpPr>
        <p:spPr>
          <a:xfrm>
            <a:off x="0" y="556000"/>
            <a:ext cx="1388700" cy="237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 name="Google Shape;14;p32"/>
          <p:cNvSpPr txBox="1"/>
          <p:nvPr>
            <p:ph idx="1" type="subTitle"/>
          </p:nvPr>
        </p:nvSpPr>
        <p:spPr>
          <a:xfrm>
            <a:off x="5207350" y="3796621"/>
            <a:ext cx="2385000" cy="300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100"/>
              <a:buNone/>
              <a:defRPr sz="1800">
                <a:solidFill>
                  <a:schemeClr val="accent5"/>
                </a:solidFill>
                <a:latin typeface="Staatliches"/>
                <a:ea typeface="Staatliches"/>
                <a:cs typeface="Staatliches"/>
                <a:sym typeface="Staatliches"/>
              </a:defRPr>
            </a:lvl1pPr>
            <a:lvl2pPr lvl="1" algn="l">
              <a:lnSpc>
                <a:spcPct val="100000"/>
              </a:lnSpc>
              <a:spcBef>
                <a:spcPts val="1600"/>
              </a:spcBef>
              <a:spcAft>
                <a:spcPts val="0"/>
              </a:spcAft>
              <a:buSzPts val="1100"/>
              <a:buNone/>
              <a:defRPr sz="1800">
                <a:solidFill>
                  <a:schemeClr val="accent5"/>
                </a:solidFill>
                <a:latin typeface="Staatliches"/>
                <a:ea typeface="Staatliches"/>
                <a:cs typeface="Staatliches"/>
                <a:sym typeface="Staatliches"/>
              </a:defRPr>
            </a:lvl2pPr>
            <a:lvl3pPr lvl="2" algn="l">
              <a:lnSpc>
                <a:spcPct val="100000"/>
              </a:lnSpc>
              <a:spcBef>
                <a:spcPts val="1600"/>
              </a:spcBef>
              <a:spcAft>
                <a:spcPts val="0"/>
              </a:spcAft>
              <a:buSzPts val="1100"/>
              <a:buNone/>
              <a:defRPr sz="1800">
                <a:solidFill>
                  <a:schemeClr val="accent5"/>
                </a:solidFill>
                <a:latin typeface="Staatliches"/>
                <a:ea typeface="Staatliches"/>
                <a:cs typeface="Staatliches"/>
                <a:sym typeface="Staatliches"/>
              </a:defRPr>
            </a:lvl3pPr>
            <a:lvl4pPr lvl="3" algn="l">
              <a:lnSpc>
                <a:spcPct val="100000"/>
              </a:lnSpc>
              <a:spcBef>
                <a:spcPts val="1600"/>
              </a:spcBef>
              <a:spcAft>
                <a:spcPts val="0"/>
              </a:spcAft>
              <a:buSzPts val="1100"/>
              <a:buNone/>
              <a:defRPr sz="1800">
                <a:solidFill>
                  <a:schemeClr val="accent5"/>
                </a:solidFill>
                <a:latin typeface="Staatliches"/>
                <a:ea typeface="Staatliches"/>
                <a:cs typeface="Staatliches"/>
                <a:sym typeface="Staatliches"/>
              </a:defRPr>
            </a:lvl4pPr>
            <a:lvl5pPr lvl="4" algn="l">
              <a:lnSpc>
                <a:spcPct val="100000"/>
              </a:lnSpc>
              <a:spcBef>
                <a:spcPts val="1600"/>
              </a:spcBef>
              <a:spcAft>
                <a:spcPts val="0"/>
              </a:spcAft>
              <a:buSzPts val="1100"/>
              <a:buNone/>
              <a:defRPr sz="1800">
                <a:solidFill>
                  <a:schemeClr val="accent5"/>
                </a:solidFill>
                <a:latin typeface="Staatliches"/>
                <a:ea typeface="Staatliches"/>
                <a:cs typeface="Staatliches"/>
                <a:sym typeface="Staatliches"/>
              </a:defRPr>
            </a:lvl5pPr>
            <a:lvl6pPr lvl="5" algn="l">
              <a:lnSpc>
                <a:spcPct val="100000"/>
              </a:lnSpc>
              <a:spcBef>
                <a:spcPts val="1600"/>
              </a:spcBef>
              <a:spcAft>
                <a:spcPts val="0"/>
              </a:spcAft>
              <a:buSzPts val="1100"/>
              <a:buNone/>
              <a:defRPr sz="1800">
                <a:solidFill>
                  <a:schemeClr val="accent5"/>
                </a:solidFill>
                <a:latin typeface="Staatliches"/>
                <a:ea typeface="Staatliches"/>
                <a:cs typeface="Staatliches"/>
                <a:sym typeface="Staatliches"/>
              </a:defRPr>
            </a:lvl6pPr>
            <a:lvl7pPr lvl="6" algn="l">
              <a:lnSpc>
                <a:spcPct val="100000"/>
              </a:lnSpc>
              <a:spcBef>
                <a:spcPts val="1600"/>
              </a:spcBef>
              <a:spcAft>
                <a:spcPts val="0"/>
              </a:spcAft>
              <a:buSzPts val="1100"/>
              <a:buNone/>
              <a:defRPr sz="1800">
                <a:solidFill>
                  <a:schemeClr val="accent5"/>
                </a:solidFill>
                <a:latin typeface="Staatliches"/>
                <a:ea typeface="Staatliches"/>
                <a:cs typeface="Staatliches"/>
                <a:sym typeface="Staatliches"/>
              </a:defRPr>
            </a:lvl7pPr>
            <a:lvl8pPr lvl="7" algn="l">
              <a:lnSpc>
                <a:spcPct val="100000"/>
              </a:lnSpc>
              <a:spcBef>
                <a:spcPts val="1600"/>
              </a:spcBef>
              <a:spcAft>
                <a:spcPts val="0"/>
              </a:spcAft>
              <a:buSzPts val="1100"/>
              <a:buNone/>
              <a:defRPr sz="1800">
                <a:solidFill>
                  <a:schemeClr val="accent5"/>
                </a:solidFill>
                <a:latin typeface="Staatliches"/>
                <a:ea typeface="Staatliches"/>
                <a:cs typeface="Staatliches"/>
                <a:sym typeface="Staatliches"/>
              </a:defRPr>
            </a:lvl8pPr>
            <a:lvl9pPr lvl="8" algn="l">
              <a:lnSpc>
                <a:spcPct val="100000"/>
              </a:lnSpc>
              <a:spcBef>
                <a:spcPts val="1600"/>
              </a:spcBef>
              <a:spcAft>
                <a:spcPts val="1600"/>
              </a:spcAft>
              <a:buSzPts val="1100"/>
              <a:buNone/>
              <a:defRPr sz="1800">
                <a:solidFill>
                  <a:schemeClr val="accent5"/>
                </a:solidFill>
                <a:latin typeface="Staatliches"/>
                <a:ea typeface="Staatliches"/>
                <a:cs typeface="Staatliches"/>
                <a:sym typeface="Staatliches"/>
              </a:defRPr>
            </a:lvl9pPr>
          </a:lstStyle>
          <a:p/>
        </p:txBody>
      </p:sp>
      <p:sp>
        <p:nvSpPr>
          <p:cNvPr id="15" name="Google Shape;15;p32"/>
          <p:cNvSpPr txBox="1"/>
          <p:nvPr>
            <p:ph idx="2" type="subTitle"/>
          </p:nvPr>
        </p:nvSpPr>
        <p:spPr>
          <a:xfrm>
            <a:off x="5207350" y="1957850"/>
            <a:ext cx="2385000" cy="264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100"/>
              <a:buNone/>
              <a:defRPr sz="1800">
                <a:solidFill>
                  <a:schemeClr val="accent5"/>
                </a:solidFill>
                <a:latin typeface="Staatliches"/>
                <a:ea typeface="Staatliches"/>
                <a:cs typeface="Staatliches"/>
                <a:sym typeface="Staatliches"/>
              </a:defRPr>
            </a:lvl1pPr>
            <a:lvl2pPr lvl="1" algn="l">
              <a:lnSpc>
                <a:spcPct val="100000"/>
              </a:lnSpc>
              <a:spcBef>
                <a:spcPts val="1600"/>
              </a:spcBef>
              <a:spcAft>
                <a:spcPts val="0"/>
              </a:spcAft>
              <a:buSzPts val="1100"/>
              <a:buNone/>
              <a:defRPr sz="1800">
                <a:solidFill>
                  <a:schemeClr val="accent5"/>
                </a:solidFill>
                <a:latin typeface="Staatliches"/>
                <a:ea typeface="Staatliches"/>
                <a:cs typeface="Staatliches"/>
                <a:sym typeface="Staatliches"/>
              </a:defRPr>
            </a:lvl2pPr>
            <a:lvl3pPr lvl="2" algn="l">
              <a:lnSpc>
                <a:spcPct val="100000"/>
              </a:lnSpc>
              <a:spcBef>
                <a:spcPts val="1600"/>
              </a:spcBef>
              <a:spcAft>
                <a:spcPts val="0"/>
              </a:spcAft>
              <a:buSzPts val="1100"/>
              <a:buNone/>
              <a:defRPr sz="1800">
                <a:solidFill>
                  <a:schemeClr val="accent5"/>
                </a:solidFill>
                <a:latin typeface="Staatliches"/>
                <a:ea typeface="Staatliches"/>
                <a:cs typeface="Staatliches"/>
                <a:sym typeface="Staatliches"/>
              </a:defRPr>
            </a:lvl3pPr>
            <a:lvl4pPr lvl="3" algn="l">
              <a:lnSpc>
                <a:spcPct val="100000"/>
              </a:lnSpc>
              <a:spcBef>
                <a:spcPts val="1600"/>
              </a:spcBef>
              <a:spcAft>
                <a:spcPts val="0"/>
              </a:spcAft>
              <a:buSzPts val="1100"/>
              <a:buNone/>
              <a:defRPr sz="1800">
                <a:solidFill>
                  <a:schemeClr val="accent5"/>
                </a:solidFill>
                <a:latin typeface="Staatliches"/>
                <a:ea typeface="Staatliches"/>
                <a:cs typeface="Staatliches"/>
                <a:sym typeface="Staatliches"/>
              </a:defRPr>
            </a:lvl4pPr>
            <a:lvl5pPr lvl="4" algn="l">
              <a:lnSpc>
                <a:spcPct val="100000"/>
              </a:lnSpc>
              <a:spcBef>
                <a:spcPts val="1600"/>
              </a:spcBef>
              <a:spcAft>
                <a:spcPts val="0"/>
              </a:spcAft>
              <a:buSzPts val="1100"/>
              <a:buNone/>
              <a:defRPr sz="1800">
                <a:solidFill>
                  <a:schemeClr val="accent5"/>
                </a:solidFill>
                <a:latin typeface="Staatliches"/>
                <a:ea typeface="Staatliches"/>
                <a:cs typeface="Staatliches"/>
                <a:sym typeface="Staatliches"/>
              </a:defRPr>
            </a:lvl5pPr>
            <a:lvl6pPr lvl="5" algn="l">
              <a:lnSpc>
                <a:spcPct val="100000"/>
              </a:lnSpc>
              <a:spcBef>
                <a:spcPts val="1600"/>
              </a:spcBef>
              <a:spcAft>
                <a:spcPts val="0"/>
              </a:spcAft>
              <a:buSzPts val="1100"/>
              <a:buNone/>
              <a:defRPr sz="1800">
                <a:solidFill>
                  <a:schemeClr val="accent5"/>
                </a:solidFill>
                <a:latin typeface="Staatliches"/>
                <a:ea typeface="Staatliches"/>
                <a:cs typeface="Staatliches"/>
                <a:sym typeface="Staatliches"/>
              </a:defRPr>
            </a:lvl6pPr>
            <a:lvl7pPr lvl="6" algn="l">
              <a:lnSpc>
                <a:spcPct val="100000"/>
              </a:lnSpc>
              <a:spcBef>
                <a:spcPts val="1600"/>
              </a:spcBef>
              <a:spcAft>
                <a:spcPts val="0"/>
              </a:spcAft>
              <a:buSzPts val="1100"/>
              <a:buNone/>
              <a:defRPr sz="1800">
                <a:solidFill>
                  <a:schemeClr val="accent5"/>
                </a:solidFill>
                <a:latin typeface="Staatliches"/>
                <a:ea typeface="Staatliches"/>
                <a:cs typeface="Staatliches"/>
                <a:sym typeface="Staatliches"/>
              </a:defRPr>
            </a:lvl7pPr>
            <a:lvl8pPr lvl="7" algn="l">
              <a:lnSpc>
                <a:spcPct val="100000"/>
              </a:lnSpc>
              <a:spcBef>
                <a:spcPts val="1600"/>
              </a:spcBef>
              <a:spcAft>
                <a:spcPts val="0"/>
              </a:spcAft>
              <a:buSzPts val="1100"/>
              <a:buNone/>
              <a:defRPr sz="1800">
                <a:solidFill>
                  <a:schemeClr val="accent5"/>
                </a:solidFill>
                <a:latin typeface="Staatliches"/>
                <a:ea typeface="Staatliches"/>
                <a:cs typeface="Staatliches"/>
                <a:sym typeface="Staatliches"/>
              </a:defRPr>
            </a:lvl8pPr>
            <a:lvl9pPr lvl="8" algn="l">
              <a:lnSpc>
                <a:spcPct val="100000"/>
              </a:lnSpc>
              <a:spcBef>
                <a:spcPts val="1600"/>
              </a:spcBef>
              <a:spcAft>
                <a:spcPts val="1600"/>
              </a:spcAft>
              <a:buSzPts val="1100"/>
              <a:buNone/>
              <a:defRPr sz="1800">
                <a:solidFill>
                  <a:schemeClr val="accent5"/>
                </a:solidFill>
                <a:latin typeface="Staatliches"/>
                <a:ea typeface="Staatliches"/>
                <a:cs typeface="Staatliches"/>
                <a:sym typeface="Staatliches"/>
              </a:defRPr>
            </a:lvl9pPr>
          </a:lstStyle>
          <a:p/>
        </p:txBody>
      </p:sp>
      <p:sp>
        <p:nvSpPr>
          <p:cNvPr id="16" name="Google Shape;16;p32"/>
          <p:cNvSpPr txBox="1"/>
          <p:nvPr>
            <p:ph idx="3" type="subTitle"/>
          </p:nvPr>
        </p:nvSpPr>
        <p:spPr>
          <a:xfrm>
            <a:off x="5207350" y="2118475"/>
            <a:ext cx="2887500" cy="578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1100"/>
              <a:buNone/>
              <a:defRPr sz="1200">
                <a:solidFill>
                  <a:schemeClr val="lt1"/>
                </a:solidFill>
              </a:defRPr>
            </a:lvl1pPr>
            <a:lvl2pPr lvl="1" algn="l">
              <a:lnSpc>
                <a:spcPct val="100000"/>
              </a:lnSpc>
              <a:spcBef>
                <a:spcPts val="0"/>
              </a:spcBef>
              <a:spcAft>
                <a:spcPts val="0"/>
              </a:spcAft>
              <a:buClr>
                <a:schemeClr val="lt1"/>
              </a:buClr>
              <a:buSzPts val="1100"/>
              <a:buNone/>
              <a:defRPr>
                <a:solidFill>
                  <a:schemeClr val="lt1"/>
                </a:solidFill>
              </a:defRPr>
            </a:lvl2pPr>
            <a:lvl3pPr lvl="2" algn="l">
              <a:lnSpc>
                <a:spcPct val="100000"/>
              </a:lnSpc>
              <a:spcBef>
                <a:spcPts val="0"/>
              </a:spcBef>
              <a:spcAft>
                <a:spcPts val="0"/>
              </a:spcAft>
              <a:buClr>
                <a:schemeClr val="lt1"/>
              </a:buClr>
              <a:buSzPts val="1100"/>
              <a:buNone/>
              <a:defRPr>
                <a:solidFill>
                  <a:schemeClr val="lt1"/>
                </a:solidFill>
              </a:defRPr>
            </a:lvl3pPr>
            <a:lvl4pPr lvl="3" algn="l">
              <a:lnSpc>
                <a:spcPct val="100000"/>
              </a:lnSpc>
              <a:spcBef>
                <a:spcPts val="0"/>
              </a:spcBef>
              <a:spcAft>
                <a:spcPts val="0"/>
              </a:spcAft>
              <a:buClr>
                <a:schemeClr val="lt1"/>
              </a:buClr>
              <a:buSzPts val="1100"/>
              <a:buNone/>
              <a:defRPr>
                <a:solidFill>
                  <a:schemeClr val="lt1"/>
                </a:solidFill>
              </a:defRPr>
            </a:lvl4pPr>
            <a:lvl5pPr lvl="4" algn="l">
              <a:lnSpc>
                <a:spcPct val="100000"/>
              </a:lnSpc>
              <a:spcBef>
                <a:spcPts val="0"/>
              </a:spcBef>
              <a:spcAft>
                <a:spcPts val="0"/>
              </a:spcAft>
              <a:buClr>
                <a:schemeClr val="lt1"/>
              </a:buClr>
              <a:buSzPts val="1100"/>
              <a:buNone/>
              <a:defRPr>
                <a:solidFill>
                  <a:schemeClr val="lt1"/>
                </a:solidFill>
              </a:defRPr>
            </a:lvl5pPr>
            <a:lvl6pPr lvl="5" algn="l">
              <a:lnSpc>
                <a:spcPct val="100000"/>
              </a:lnSpc>
              <a:spcBef>
                <a:spcPts val="0"/>
              </a:spcBef>
              <a:spcAft>
                <a:spcPts val="0"/>
              </a:spcAft>
              <a:buClr>
                <a:schemeClr val="lt1"/>
              </a:buClr>
              <a:buSzPts val="1100"/>
              <a:buNone/>
              <a:defRPr>
                <a:solidFill>
                  <a:schemeClr val="lt1"/>
                </a:solidFill>
              </a:defRPr>
            </a:lvl6pPr>
            <a:lvl7pPr lvl="6" algn="l">
              <a:lnSpc>
                <a:spcPct val="100000"/>
              </a:lnSpc>
              <a:spcBef>
                <a:spcPts val="0"/>
              </a:spcBef>
              <a:spcAft>
                <a:spcPts val="0"/>
              </a:spcAft>
              <a:buClr>
                <a:schemeClr val="lt1"/>
              </a:buClr>
              <a:buSzPts val="1100"/>
              <a:buNone/>
              <a:defRPr>
                <a:solidFill>
                  <a:schemeClr val="lt1"/>
                </a:solidFill>
              </a:defRPr>
            </a:lvl7pPr>
            <a:lvl8pPr lvl="7" algn="l">
              <a:lnSpc>
                <a:spcPct val="100000"/>
              </a:lnSpc>
              <a:spcBef>
                <a:spcPts val="0"/>
              </a:spcBef>
              <a:spcAft>
                <a:spcPts val="0"/>
              </a:spcAft>
              <a:buClr>
                <a:schemeClr val="lt1"/>
              </a:buClr>
              <a:buSzPts val="1100"/>
              <a:buNone/>
              <a:defRPr>
                <a:solidFill>
                  <a:schemeClr val="lt1"/>
                </a:solidFill>
              </a:defRPr>
            </a:lvl8pPr>
            <a:lvl9pPr lvl="8" algn="l">
              <a:lnSpc>
                <a:spcPct val="100000"/>
              </a:lnSpc>
              <a:spcBef>
                <a:spcPts val="0"/>
              </a:spcBef>
              <a:spcAft>
                <a:spcPts val="0"/>
              </a:spcAft>
              <a:buClr>
                <a:schemeClr val="lt1"/>
              </a:buClr>
              <a:buSzPts val="1100"/>
              <a:buNone/>
              <a:defRPr>
                <a:solidFill>
                  <a:schemeClr val="lt1"/>
                </a:solidFill>
              </a:defRPr>
            </a:lvl9pPr>
          </a:lstStyle>
          <a:p/>
        </p:txBody>
      </p:sp>
      <p:sp>
        <p:nvSpPr>
          <p:cNvPr id="17" name="Google Shape;17;p32"/>
          <p:cNvSpPr txBox="1"/>
          <p:nvPr>
            <p:ph idx="4" type="subTitle"/>
          </p:nvPr>
        </p:nvSpPr>
        <p:spPr>
          <a:xfrm>
            <a:off x="5207350" y="3977375"/>
            <a:ext cx="2887500" cy="578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1100"/>
              <a:buNone/>
              <a:defRPr sz="1200">
                <a:solidFill>
                  <a:schemeClr val="lt1"/>
                </a:solidFill>
              </a:defRPr>
            </a:lvl1pPr>
            <a:lvl2pPr lvl="1" algn="l">
              <a:lnSpc>
                <a:spcPct val="100000"/>
              </a:lnSpc>
              <a:spcBef>
                <a:spcPts val="0"/>
              </a:spcBef>
              <a:spcAft>
                <a:spcPts val="0"/>
              </a:spcAft>
              <a:buClr>
                <a:schemeClr val="lt1"/>
              </a:buClr>
              <a:buSzPts val="1100"/>
              <a:buNone/>
              <a:defRPr>
                <a:solidFill>
                  <a:schemeClr val="lt1"/>
                </a:solidFill>
              </a:defRPr>
            </a:lvl2pPr>
            <a:lvl3pPr lvl="2" algn="l">
              <a:lnSpc>
                <a:spcPct val="100000"/>
              </a:lnSpc>
              <a:spcBef>
                <a:spcPts val="0"/>
              </a:spcBef>
              <a:spcAft>
                <a:spcPts val="0"/>
              </a:spcAft>
              <a:buClr>
                <a:schemeClr val="lt1"/>
              </a:buClr>
              <a:buSzPts val="1100"/>
              <a:buNone/>
              <a:defRPr>
                <a:solidFill>
                  <a:schemeClr val="lt1"/>
                </a:solidFill>
              </a:defRPr>
            </a:lvl3pPr>
            <a:lvl4pPr lvl="3" algn="l">
              <a:lnSpc>
                <a:spcPct val="100000"/>
              </a:lnSpc>
              <a:spcBef>
                <a:spcPts val="0"/>
              </a:spcBef>
              <a:spcAft>
                <a:spcPts val="0"/>
              </a:spcAft>
              <a:buClr>
                <a:schemeClr val="lt1"/>
              </a:buClr>
              <a:buSzPts val="1100"/>
              <a:buNone/>
              <a:defRPr>
                <a:solidFill>
                  <a:schemeClr val="lt1"/>
                </a:solidFill>
              </a:defRPr>
            </a:lvl4pPr>
            <a:lvl5pPr lvl="4" algn="l">
              <a:lnSpc>
                <a:spcPct val="100000"/>
              </a:lnSpc>
              <a:spcBef>
                <a:spcPts val="0"/>
              </a:spcBef>
              <a:spcAft>
                <a:spcPts val="0"/>
              </a:spcAft>
              <a:buClr>
                <a:schemeClr val="lt1"/>
              </a:buClr>
              <a:buSzPts val="1100"/>
              <a:buNone/>
              <a:defRPr>
                <a:solidFill>
                  <a:schemeClr val="lt1"/>
                </a:solidFill>
              </a:defRPr>
            </a:lvl5pPr>
            <a:lvl6pPr lvl="5" algn="l">
              <a:lnSpc>
                <a:spcPct val="100000"/>
              </a:lnSpc>
              <a:spcBef>
                <a:spcPts val="0"/>
              </a:spcBef>
              <a:spcAft>
                <a:spcPts val="0"/>
              </a:spcAft>
              <a:buClr>
                <a:schemeClr val="lt1"/>
              </a:buClr>
              <a:buSzPts val="1100"/>
              <a:buNone/>
              <a:defRPr>
                <a:solidFill>
                  <a:schemeClr val="lt1"/>
                </a:solidFill>
              </a:defRPr>
            </a:lvl6pPr>
            <a:lvl7pPr lvl="6" algn="l">
              <a:lnSpc>
                <a:spcPct val="100000"/>
              </a:lnSpc>
              <a:spcBef>
                <a:spcPts val="0"/>
              </a:spcBef>
              <a:spcAft>
                <a:spcPts val="0"/>
              </a:spcAft>
              <a:buClr>
                <a:schemeClr val="lt1"/>
              </a:buClr>
              <a:buSzPts val="1100"/>
              <a:buNone/>
              <a:defRPr>
                <a:solidFill>
                  <a:schemeClr val="lt1"/>
                </a:solidFill>
              </a:defRPr>
            </a:lvl7pPr>
            <a:lvl8pPr lvl="7" algn="l">
              <a:lnSpc>
                <a:spcPct val="100000"/>
              </a:lnSpc>
              <a:spcBef>
                <a:spcPts val="0"/>
              </a:spcBef>
              <a:spcAft>
                <a:spcPts val="0"/>
              </a:spcAft>
              <a:buClr>
                <a:schemeClr val="lt1"/>
              </a:buClr>
              <a:buSzPts val="1100"/>
              <a:buNone/>
              <a:defRPr>
                <a:solidFill>
                  <a:schemeClr val="lt1"/>
                </a:solidFill>
              </a:defRPr>
            </a:lvl8pPr>
            <a:lvl9pPr lvl="8" algn="l">
              <a:lnSpc>
                <a:spcPct val="100000"/>
              </a:lnSpc>
              <a:spcBef>
                <a:spcPts val="0"/>
              </a:spcBef>
              <a:spcAft>
                <a:spcPts val="0"/>
              </a:spcAft>
              <a:buClr>
                <a:schemeClr val="lt1"/>
              </a:buClr>
              <a:buSzPts val="1100"/>
              <a:buNone/>
              <a:defRPr>
                <a:solidFill>
                  <a:schemeClr val="lt1"/>
                </a:solidFill>
              </a:defRPr>
            </a:lvl9pPr>
          </a:lstStyle>
          <a:p/>
        </p:txBody>
      </p:sp>
      <p:sp>
        <p:nvSpPr>
          <p:cNvPr id="18" name="Google Shape;18;p32"/>
          <p:cNvSpPr/>
          <p:nvPr/>
        </p:nvSpPr>
        <p:spPr>
          <a:xfrm>
            <a:off x="0" y="3687000"/>
            <a:ext cx="1637400" cy="14565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 name="Google Shape;19;p32"/>
          <p:cNvSpPr txBox="1"/>
          <p:nvPr>
            <p:ph type="ctrTitle"/>
          </p:nvPr>
        </p:nvSpPr>
        <p:spPr>
          <a:xfrm>
            <a:off x="948600" y="360643"/>
            <a:ext cx="7264500" cy="5040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2400"/>
              <a:buNone/>
              <a:defRPr>
                <a:solidFill>
                  <a:schemeClr val="accent5"/>
                </a:solidFill>
              </a:defRPr>
            </a:lvl1pPr>
            <a:lvl2pPr lvl="1" algn="l">
              <a:lnSpc>
                <a:spcPct val="100000"/>
              </a:lnSpc>
              <a:spcBef>
                <a:spcPts val="0"/>
              </a:spcBef>
              <a:spcAft>
                <a:spcPts val="0"/>
              </a:spcAft>
              <a:buClr>
                <a:srgbClr val="62BCBE"/>
              </a:buClr>
              <a:buSzPts val="2400"/>
              <a:buFont typeface="Josefin Sans"/>
              <a:buNone/>
              <a:defRPr b="1" sz="2400">
                <a:solidFill>
                  <a:srgbClr val="62BCBE"/>
                </a:solidFill>
                <a:latin typeface="Josefin Sans"/>
                <a:ea typeface="Josefin Sans"/>
                <a:cs typeface="Josefin Sans"/>
                <a:sym typeface="Josefin Sans"/>
              </a:defRPr>
            </a:lvl2pPr>
            <a:lvl3pPr lvl="2" algn="l">
              <a:lnSpc>
                <a:spcPct val="100000"/>
              </a:lnSpc>
              <a:spcBef>
                <a:spcPts val="0"/>
              </a:spcBef>
              <a:spcAft>
                <a:spcPts val="0"/>
              </a:spcAft>
              <a:buClr>
                <a:srgbClr val="62BCBE"/>
              </a:buClr>
              <a:buSzPts val="2400"/>
              <a:buFont typeface="Josefin Sans"/>
              <a:buNone/>
              <a:defRPr b="1" sz="2400">
                <a:solidFill>
                  <a:srgbClr val="62BCBE"/>
                </a:solidFill>
                <a:latin typeface="Josefin Sans"/>
                <a:ea typeface="Josefin Sans"/>
                <a:cs typeface="Josefin Sans"/>
                <a:sym typeface="Josefin Sans"/>
              </a:defRPr>
            </a:lvl3pPr>
            <a:lvl4pPr lvl="3" algn="l">
              <a:lnSpc>
                <a:spcPct val="100000"/>
              </a:lnSpc>
              <a:spcBef>
                <a:spcPts val="0"/>
              </a:spcBef>
              <a:spcAft>
                <a:spcPts val="0"/>
              </a:spcAft>
              <a:buClr>
                <a:srgbClr val="62BCBE"/>
              </a:buClr>
              <a:buSzPts val="2400"/>
              <a:buFont typeface="Josefin Sans"/>
              <a:buNone/>
              <a:defRPr b="1" sz="2400">
                <a:solidFill>
                  <a:srgbClr val="62BCBE"/>
                </a:solidFill>
                <a:latin typeface="Josefin Sans"/>
                <a:ea typeface="Josefin Sans"/>
                <a:cs typeface="Josefin Sans"/>
                <a:sym typeface="Josefin Sans"/>
              </a:defRPr>
            </a:lvl4pPr>
            <a:lvl5pPr lvl="4" algn="l">
              <a:lnSpc>
                <a:spcPct val="100000"/>
              </a:lnSpc>
              <a:spcBef>
                <a:spcPts val="0"/>
              </a:spcBef>
              <a:spcAft>
                <a:spcPts val="0"/>
              </a:spcAft>
              <a:buClr>
                <a:srgbClr val="62BCBE"/>
              </a:buClr>
              <a:buSzPts val="2400"/>
              <a:buFont typeface="Josefin Sans"/>
              <a:buNone/>
              <a:defRPr b="1" sz="2400">
                <a:solidFill>
                  <a:srgbClr val="62BCBE"/>
                </a:solidFill>
                <a:latin typeface="Josefin Sans"/>
                <a:ea typeface="Josefin Sans"/>
                <a:cs typeface="Josefin Sans"/>
                <a:sym typeface="Josefin Sans"/>
              </a:defRPr>
            </a:lvl5pPr>
            <a:lvl6pPr lvl="5" algn="l">
              <a:lnSpc>
                <a:spcPct val="100000"/>
              </a:lnSpc>
              <a:spcBef>
                <a:spcPts val="0"/>
              </a:spcBef>
              <a:spcAft>
                <a:spcPts val="0"/>
              </a:spcAft>
              <a:buClr>
                <a:srgbClr val="62BCBE"/>
              </a:buClr>
              <a:buSzPts val="2400"/>
              <a:buFont typeface="Josefin Sans"/>
              <a:buNone/>
              <a:defRPr b="1" sz="2400">
                <a:solidFill>
                  <a:srgbClr val="62BCBE"/>
                </a:solidFill>
                <a:latin typeface="Josefin Sans"/>
                <a:ea typeface="Josefin Sans"/>
                <a:cs typeface="Josefin Sans"/>
                <a:sym typeface="Josefin Sans"/>
              </a:defRPr>
            </a:lvl6pPr>
            <a:lvl7pPr lvl="6" algn="l">
              <a:lnSpc>
                <a:spcPct val="100000"/>
              </a:lnSpc>
              <a:spcBef>
                <a:spcPts val="0"/>
              </a:spcBef>
              <a:spcAft>
                <a:spcPts val="0"/>
              </a:spcAft>
              <a:buClr>
                <a:srgbClr val="62BCBE"/>
              </a:buClr>
              <a:buSzPts val="2400"/>
              <a:buFont typeface="Josefin Sans"/>
              <a:buNone/>
              <a:defRPr b="1" sz="2400">
                <a:solidFill>
                  <a:srgbClr val="62BCBE"/>
                </a:solidFill>
                <a:latin typeface="Josefin Sans"/>
                <a:ea typeface="Josefin Sans"/>
                <a:cs typeface="Josefin Sans"/>
                <a:sym typeface="Josefin Sans"/>
              </a:defRPr>
            </a:lvl7pPr>
            <a:lvl8pPr lvl="7" algn="l">
              <a:lnSpc>
                <a:spcPct val="100000"/>
              </a:lnSpc>
              <a:spcBef>
                <a:spcPts val="0"/>
              </a:spcBef>
              <a:spcAft>
                <a:spcPts val="0"/>
              </a:spcAft>
              <a:buClr>
                <a:srgbClr val="62BCBE"/>
              </a:buClr>
              <a:buSzPts val="2400"/>
              <a:buFont typeface="Josefin Sans"/>
              <a:buNone/>
              <a:defRPr b="1" sz="2400">
                <a:solidFill>
                  <a:srgbClr val="62BCBE"/>
                </a:solidFill>
                <a:latin typeface="Josefin Sans"/>
                <a:ea typeface="Josefin Sans"/>
                <a:cs typeface="Josefin Sans"/>
                <a:sym typeface="Josefin Sans"/>
              </a:defRPr>
            </a:lvl8pPr>
            <a:lvl9pPr lvl="8" algn="l">
              <a:lnSpc>
                <a:spcPct val="100000"/>
              </a:lnSpc>
              <a:spcBef>
                <a:spcPts val="0"/>
              </a:spcBef>
              <a:spcAft>
                <a:spcPts val="0"/>
              </a:spcAft>
              <a:buClr>
                <a:srgbClr val="62BCBE"/>
              </a:buClr>
              <a:buSzPts val="2400"/>
              <a:buFont typeface="Josefin Sans"/>
              <a:buNone/>
              <a:defRPr b="1" sz="2400">
                <a:solidFill>
                  <a:srgbClr val="62BCBE"/>
                </a:solidFill>
                <a:latin typeface="Josefin Sans"/>
                <a:ea typeface="Josefin Sans"/>
                <a:cs typeface="Josefin Sans"/>
                <a:sym typeface="Josefin Sans"/>
              </a:defRPr>
            </a:lvl9pPr>
          </a:lstStyle>
          <a:p/>
        </p:txBody>
      </p:sp>
      <p:sp>
        <p:nvSpPr>
          <p:cNvPr id="20" name="Google Shape;20;p32"/>
          <p:cNvSpPr txBox="1"/>
          <p:nvPr>
            <p:ph idx="5" type="subTitle"/>
          </p:nvPr>
        </p:nvSpPr>
        <p:spPr>
          <a:xfrm>
            <a:off x="1455675" y="3796625"/>
            <a:ext cx="2661600" cy="300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100"/>
              <a:buNone/>
              <a:defRPr sz="1800">
                <a:solidFill>
                  <a:schemeClr val="accent5"/>
                </a:solidFill>
                <a:latin typeface="Staatliches"/>
                <a:ea typeface="Staatliches"/>
                <a:cs typeface="Staatliches"/>
                <a:sym typeface="Staatliches"/>
              </a:defRPr>
            </a:lvl1pPr>
            <a:lvl2pPr lvl="1" algn="l">
              <a:lnSpc>
                <a:spcPct val="100000"/>
              </a:lnSpc>
              <a:spcBef>
                <a:spcPts val="1600"/>
              </a:spcBef>
              <a:spcAft>
                <a:spcPts val="0"/>
              </a:spcAft>
              <a:buSzPts val="1100"/>
              <a:buNone/>
              <a:defRPr sz="1800">
                <a:solidFill>
                  <a:schemeClr val="accent5"/>
                </a:solidFill>
                <a:latin typeface="Staatliches"/>
                <a:ea typeface="Staatliches"/>
                <a:cs typeface="Staatliches"/>
                <a:sym typeface="Staatliches"/>
              </a:defRPr>
            </a:lvl2pPr>
            <a:lvl3pPr lvl="2" algn="l">
              <a:lnSpc>
                <a:spcPct val="100000"/>
              </a:lnSpc>
              <a:spcBef>
                <a:spcPts val="1600"/>
              </a:spcBef>
              <a:spcAft>
                <a:spcPts val="0"/>
              </a:spcAft>
              <a:buSzPts val="1100"/>
              <a:buNone/>
              <a:defRPr sz="1800">
                <a:solidFill>
                  <a:schemeClr val="accent5"/>
                </a:solidFill>
                <a:latin typeface="Staatliches"/>
                <a:ea typeface="Staatliches"/>
                <a:cs typeface="Staatliches"/>
                <a:sym typeface="Staatliches"/>
              </a:defRPr>
            </a:lvl3pPr>
            <a:lvl4pPr lvl="3" algn="l">
              <a:lnSpc>
                <a:spcPct val="100000"/>
              </a:lnSpc>
              <a:spcBef>
                <a:spcPts val="1600"/>
              </a:spcBef>
              <a:spcAft>
                <a:spcPts val="0"/>
              </a:spcAft>
              <a:buSzPts val="1100"/>
              <a:buNone/>
              <a:defRPr sz="1800">
                <a:solidFill>
                  <a:schemeClr val="accent5"/>
                </a:solidFill>
                <a:latin typeface="Staatliches"/>
                <a:ea typeface="Staatliches"/>
                <a:cs typeface="Staatliches"/>
                <a:sym typeface="Staatliches"/>
              </a:defRPr>
            </a:lvl4pPr>
            <a:lvl5pPr lvl="4" algn="l">
              <a:lnSpc>
                <a:spcPct val="100000"/>
              </a:lnSpc>
              <a:spcBef>
                <a:spcPts val="1600"/>
              </a:spcBef>
              <a:spcAft>
                <a:spcPts val="0"/>
              </a:spcAft>
              <a:buSzPts val="1100"/>
              <a:buNone/>
              <a:defRPr sz="1800">
                <a:solidFill>
                  <a:schemeClr val="accent5"/>
                </a:solidFill>
                <a:latin typeface="Staatliches"/>
                <a:ea typeface="Staatliches"/>
                <a:cs typeface="Staatliches"/>
                <a:sym typeface="Staatliches"/>
              </a:defRPr>
            </a:lvl5pPr>
            <a:lvl6pPr lvl="5" algn="l">
              <a:lnSpc>
                <a:spcPct val="100000"/>
              </a:lnSpc>
              <a:spcBef>
                <a:spcPts val="1600"/>
              </a:spcBef>
              <a:spcAft>
                <a:spcPts val="0"/>
              </a:spcAft>
              <a:buSzPts val="1100"/>
              <a:buNone/>
              <a:defRPr sz="1800">
                <a:solidFill>
                  <a:schemeClr val="accent5"/>
                </a:solidFill>
                <a:latin typeface="Staatliches"/>
                <a:ea typeface="Staatliches"/>
                <a:cs typeface="Staatliches"/>
                <a:sym typeface="Staatliches"/>
              </a:defRPr>
            </a:lvl6pPr>
            <a:lvl7pPr lvl="6" algn="l">
              <a:lnSpc>
                <a:spcPct val="100000"/>
              </a:lnSpc>
              <a:spcBef>
                <a:spcPts val="1600"/>
              </a:spcBef>
              <a:spcAft>
                <a:spcPts val="0"/>
              </a:spcAft>
              <a:buSzPts val="1100"/>
              <a:buNone/>
              <a:defRPr sz="1800">
                <a:solidFill>
                  <a:schemeClr val="accent5"/>
                </a:solidFill>
                <a:latin typeface="Staatliches"/>
                <a:ea typeface="Staatliches"/>
                <a:cs typeface="Staatliches"/>
                <a:sym typeface="Staatliches"/>
              </a:defRPr>
            </a:lvl7pPr>
            <a:lvl8pPr lvl="7" algn="l">
              <a:lnSpc>
                <a:spcPct val="100000"/>
              </a:lnSpc>
              <a:spcBef>
                <a:spcPts val="1600"/>
              </a:spcBef>
              <a:spcAft>
                <a:spcPts val="0"/>
              </a:spcAft>
              <a:buSzPts val="1100"/>
              <a:buNone/>
              <a:defRPr sz="1800">
                <a:solidFill>
                  <a:schemeClr val="accent5"/>
                </a:solidFill>
                <a:latin typeface="Staatliches"/>
                <a:ea typeface="Staatliches"/>
                <a:cs typeface="Staatliches"/>
                <a:sym typeface="Staatliches"/>
              </a:defRPr>
            </a:lvl8pPr>
            <a:lvl9pPr lvl="8" algn="l">
              <a:lnSpc>
                <a:spcPct val="100000"/>
              </a:lnSpc>
              <a:spcBef>
                <a:spcPts val="1600"/>
              </a:spcBef>
              <a:spcAft>
                <a:spcPts val="1600"/>
              </a:spcAft>
              <a:buSzPts val="1100"/>
              <a:buNone/>
              <a:defRPr sz="1800">
                <a:solidFill>
                  <a:schemeClr val="accent5"/>
                </a:solidFill>
                <a:latin typeface="Staatliches"/>
                <a:ea typeface="Staatliches"/>
                <a:cs typeface="Staatliches"/>
                <a:sym typeface="Staatliches"/>
              </a:defRPr>
            </a:lvl9pPr>
          </a:lstStyle>
          <a:p/>
        </p:txBody>
      </p:sp>
      <p:sp>
        <p:nvSpPr>
          <p:cNvPr id="21" name="Google Shape;21;p32"/>
          <p:cNvSpPr txBox="1"/>
          <p:nvPr>
            <p:ph idx="6" type="subTitle"/>
          </p:nvPr>
        </p:nvSpPr>
        <p:spPr>
          <a:xfrm>
            <a:off x="1455675" y="1957850"/>
            <a:ext cx="2385000" cy="264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100"/>
              <a:buNone/>
              <a:defRPr sz="1800">
                <a:solidFill>
                  <a:schemeClr val="accent5"/>
                </a:solidFill>
                <a:latin typeface="Staatliches"/>
                <a:ea typeface="Staatliches"/>
                <a:cs typeface="Staatliches"/>
                <a:sym typeface="Staatliches"/>
              </a:defRPr>
            </a:lvl1pPr>
            <a:lvl2pPr lvl="1" algn="l">
              <a:lnSpc>
                <a:spcPct val="100000"/>
              </a:lnSpc>
              <a:spcBef>
                <a:spcPts val="1600"/>
              </a:spcBef>
              <a:spcAft>
                <a:spcPts val="0"/>
              </a:spcAft>
              <a:buSzPts val="1100"/>
              <a:buNone/>
              <a:defRPr sz="1800">
                <a:solidFill>
                  <a:schemeClr val="accent5"/>
                </a:solidFill>
                <a:latin typeface="Staatliches"/>
                <a:ea typeface="Staatliches"/>
                <a:cs typeface="Staatliches"/>
                <a:sym typeface="Staatliches"/>
              </a:defRPr>
            </a:lvl2pPr>
            <a:lvl3pPr lvl="2" algn="l">
              <a:lnSpc>
                <a:spcPct val="100000"/>
              </a:lnSpc>
              <a:spcBef>
                <a:spcPts val="1600"/>
              </a:spcBef>
              <a:spcAft>
                <a:spcPts val="0"/>
              </a:spcAft>
              <a:buSzPts val="1100"/>
              <a:buNone/>
              <a:defRPr sz="1800">
                <a:solidFill>
                  <a:schemeClr val="accent5"/>
                </a:solidFill>
                <a:latin typeface="Staatliches"/>
                <a:ea typeface="Staatliches"/>
                <a:cs typeface="Staatliches"/>
                <a:sym typeface="Staatliches"/>
              </a:defRPr>
            </a:lvl3pPr>
            <a:lvl4pPr lvl="3" algn="l">
              <a:lnSpc>
                <a:spcPct val="100000"/>
              </a:lnSpc>
              <a:spcBef>
                <a:spcPts val="1600"/>
              </a:spcBef>
              <a:spcAft>
                <a:spcPts val="0"/>
              </a:spcAft>
              <a:buSzPts val="1100"/>
              <a:buNone/>
              <a:defRPr sz="1800">
                <a:solidFill>
                  <a:schemeClr val="accent5"/>
                </a:solidFill>
                <a:latin typeface="Staatliches"/>
                <a:ea typeface="Staatliches"/>
                <a:cs typeface="Staatliches"/>
                <a:sym typeface="Staatliches"/>
              </a:defRPr>
            </a:lvl4pPr>
            <a:lvl5pPr lvl="4" algn="l">
              <a:lnSpc>
                <a:spcPct val="100000"/>
              </a:lnSpc>
              <a:spcBef>
                <a:spcPts val="1600"/>
              </a:spcBef>
              <a:spcAft>
                <a:spcPts val="0"/>
              </a:spcAft>
              <a:buSzPts val="1100"/>
              <a:buNone/>
              <a:defRPr sz="1800">
                <a:solidFill>
                  <a:schemeClr val="accent5"/>
                </a:solidFill>
                <a:latin typeface="Staatliches"/>
                <a:ea typeface="Staatliches"/>
                <a:cs typeface="Staatliches"/>
                <a:sym typeface="Staatliches"/>
              </a:defRPr>
            </a:lvl5pPr>
            <a:lvl6pPr lvl="5" algn="l">
              <a:lnSpc>
                <a:spcPct val="100000"/>
              </a:lnSpc>
              <a:spcBef>
                <a:spcPts val="1600"/>
              </a:spcBef>
              <a:spcAft>
                <a:spcPts val="0"/>
              </a:spcAft>
              <a:buSzPts val="1100"/>
              <a:buNone/>
              <a:defRPr sz="1800">
                <a:solidFill>
                  <a:schemeClr val="accent5"/>
                </a:solidFill>
                <a:latin typeface="Staatliches"/>
                <a:ea typeface="Staatliches"/>
                <a:cs typeface="Staatliches"/>
                <a:sym typeface="Staatliches"/>
              </a:defRPr>
            </a:lvl6pPr>
            <a:lvl7pPr lvl="6" algn="l">
              <a:lnSpc>
                <a:spcPct val="100000"/>
              </a:lnSpc>
              <a:spcBef>
                <a:spcPts val="1600"/>
              </a:spcBef>
              <a:spcAft>
                <a:spcPts val="0"/>
              </a:spcAft>
              <a:buSzPts val="1100"/>
              <a:buNone/>
              <a:defRPr sz="1800">
                <a:solidFill>
                  <a:schemeClr val="accent5"/>
                </a:solidFill>
                <a:latin typeface="Staatliches"/>
                <a:ea typeface="Staatliches"/>
                <a:cs typeface="Staatliches"/>
                <a:sym typeface="Staatliches"/>
              </a:defRPr>
            </a:lvl7pPr>
            <a:lvl8pPr lvl="7" algn="l">
              <a:lnSpc>
                <a:spcPct val="100000"/>
              </a:lnSpc>
              <a:spcBef>
                <a:spcPts val="1600"/>
              </a:spcBef>
              <a:spcAft>
                <a:spcPts val="0"/>
              </a:spcAft>
              <a:buSzPts val="1100"/>
              <a:buNone/>
              <a:defRPr sz="1800">
                <a:solidFill>
                  <a:schemeClr val="accent5"/>
                </a:solidFill>
                <a:latin typeface="Staatliches"/>
                <a:ea typeface="Staatliches"/>
                <a:cs typeface="Staatliches"/>
                <a:sym typeface="Staatliches"/>
              </a:defRPr>
            </a:lvl8pPr>
            <a:lvl9pPr lvl="8" algn="l">
              <a:lnSpc>
                <a:spcPct val="100000"/>
              </a:lnSpc>
              <a:spcBef>
                <a:spcPts val="1600"/>
              </a:spcBef>
              <a:spcAft>
                <a:spcPts val="1600"/>
              </a:spcAft>
              <a:buSzPts val="1100"/>
              <a:buNone/>
              <a:defRPr sz="1800">
                <a:solidFill>
                  <a:schemeClr val="accent5"/>
                </a:solidFill>
                <a:latin typeface="Staatliches"/>
                <a:ea typeface="Staatliches"/>
                <a:cs typeface="Staatliches"/>
                <a:sym typeface="Staatliches"/>
              </a:defRPr>
            </a:lvl9pPr>
          </a:lstStyle>
          <a:p/>
        </p:txBody>
      </p:sp>
      <p:sp>
        <p:nvSpPr>
          <p:cNvPr id="22" name="Google Shape;22;p32"/>
          <p:cNvSpPr txBox="1"/>
          <p:nvPr>
            <p:ph idx="7" type="subTitle"/>
          </p:nvPr>
        </p:nvSpPr>
        <p:spPr>
          <a:xfrm>
            <a:off x="1455675" y="2118475"/>
            <a:ext cx="2887500" cy="578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1100"/>
              <a:buNone/>
              <a:defRPr sz="1200">
                <a:solidFill>
                  <a:schemeClr val="lt1"/>
                </a:solidFill>
              </a:defRPr>
            </a:lvl1pPr>
            <a:lvl2pPr lvl="1" algn="l">
              <a:lnSpc>
                <a:spcPct val="100000"/>
              </a:lnSpc>
              <a:spcBef>
                <a:spcPts val="0"/>
              </a:spcBef>
              <a:spcAft>
                <a:spcPts val="0"/>
              </a:spcAft>
              <a:buClr>
                <a:schemeClr val="lt1"/>
              </a:buClr>
              <a:buSzPts val="1100"/>
              <a:buNone/>
              <a:defRPr>
                <a:solidFill>
                  <a:schemeClr val="lt1"/>
                </a:solidFill>
              </a:defRPr>
            </a:lvl2pPr>
            <a:lvl3pPr lvl="2" algn="l">
              <a:lnSpc>
                <a:spcPct val="100000"/>
              </a:lnSpc>
              <a:spcBef>
                <a:spcPts val="0"/>
              </a:spcBef>
              <a:spcAft>
                <a:spcPts val="0"/>
              </a:spcAft>
              <a:buClr>
                <a:schemeClr val="lt1"/>
              </a:buClr>
              <a:buSzPts val="1100"/>
              <a:buNone/>
              <a:defRPr>
                <a:solidFill>
                  <a:schemeClr val="lt1"/>
                </a:solidFill>
              </a:defRPr>
            </a:lvl3pPr>
            <a:lvl4pPr lvl="3" algn="l">
              <a:lnSpc>
                <a:spcPct val="100000"/>
              </a:lnSpc>
              <a:spcBef>
                <a:spcPts val="0"/>
              </a:spcBef>
              <a:spcAft>
                <a:spcPts val="0"/>
              </a:spcAft>
              <a:buClr>
                <a:schemeClr val="lt1"/>
              </a:buClr>
              <a:buSzPts val="1100"/>
              <a:buNone/>
              <a:defRPr>
                <a:solidFill>
                  <a:schemeClr val="lt1"/>
                </a:solidFill>
              </a:defRPr>
            </a:lvl4pPr>
            <a:lvl5pPr lvl="4" algn="l">
              <a:lnSpc>
                <a:spcPct val="100000"/>
              </a:lnSpc>
              <a:spcBef>
                <a:spcPts val="0"/>
              </a:spcBef>
              <a:spcAft>
                <a:spcPts val="0"/>
              </a:spcAft>
              <a:buClr>
                <a:schemeClr val="lt1"/>
              </a:buClr>
              <a:buSzPts val="1100"/>
              <a:buNone/>
              <a:defRPr>
                <a:solidFill>
                  <a:schemeClr val="lt1"/>
                </a:solidFill>
              </a:defRPr>
            </a:lvl5pPr>
            <a:lvl6pPr lvl="5" algn="l">
              <a:lnSpc>
                <a:spcPct val="100000"/>
              </a:lnSpc>
              <a:spcBef>
                <a:spcPts val="0"/>
              </a:spcBef>
              <a:spcAft>
                <a:spcPts val="0"/>
              </a:spcAft>
              <a:buClr>
                <a:schemeClr val="lt1"/>
              </a:buClr>
              <a:buSzPts val="1100"/>
              <a:buNone/>
              <a:defRPr>
                <a:solidFill>
                  <a:schemeClr val="lt1"/>
                </a:solidFill>
              </a:defRPr>
            </a:lvl6pPr>
            <a:lvl7pPr lvl="6" algn="l">
              <a:lnSpc>
                <a:spcPct val="100000"/>
              </a:lnSpc>
              <a:spcBef>
                <a:spcPts val="0"/>
              </a:spcBef>
              <a:spcAft>
                <a:spcPts val="0"/>
              </a:spcAft>
              <a:buClr>
                <a:schemeClr val="lt1"/>
              </a:buClr>
              <a:buSzPts val="1100"/>
              <a:buNone/>
              <a:defRPr>
                <a:solidFill>
                  <a:schemeClr val="lt1"/>
                </a:solidFill>
              </a:defRPr>
            </a:lvl7pPr>
            <a:lvl8pPr lvl="7" algn="l">
              <a:lnSpc>
                <a:spcPct val="100000"/>
              </a:lnSpc>
              <a:spcBef>
                <a:spcPts val="0"/>
              </a:spcBef>
              <a:spcAft>
                <a:spcPts val="0"/>
              </a:spcAft>
              <a:buClr>
                <a:schemeClr val="lt1"/>
              </a:buClr>
              <a:buSzPts val="1100"/>
              <a:buNone/>
              <a:defRPr>
                <a:solidFill>
                  <a:schemeClr val="lt1"/>
                </a:solidFill>
              </a:defRPr>
            </a:lvl8pPr>
            <a:lvl9pPr lvl="8" algn="l">
              <a:lnSpc>
                <a:spcPct val="100000"/>
              </a:lnSpc>
              <a:spcBef>
                <a:spcPts val="0"/>
              </a:spcBef>
              <a:spcAft>
                <a:spcPts val="0"/>
              </a:spcAft>
              <a:buClr>
                <a:schemeClr val="lt1"/>
              </a:buClr>
              <a:buSzPts val="1100"/>
              <a:buNone/>
              <a:defRPr>
                <a:solidFill>
                  <a:schemeClr val="lt1"/>
                </a:solidFill>
              </a:defRPr>
            </a:lvl9pPr>
          </a:lstStyle>
          <a:p/>
        </p:txBody>
      </p:sp>
      <p:sp>
        <p:nvSpPr>
          <p:cNvPr id="23" name="Google Shape;23;p32"/>
          <p:cNvSpPr txBox="1"/>
          <p:nvPr>
            <p:ph idx="8" type="subTitle"/>
          </p:nvPr>
        </p:nvSpPr>
        <p:spPr>
          <a:xfrm>
            <a:off x="1455675" y="3977375"/>
            <a:ext cx="2887500" cy="578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1100"/>
              <a:buNone/>
              <a:defRPr sz="1200">
                <a:solidFill>
                  <a:schemeClr val="lt1"/>
                </a:solidFill>
              </a:defRPr>
            </a:lvl1pPr>
            <a:lvl2pPr lvl="1" algn="l">
              <a:lnSpc>
                <a:spcPct val="100000"/>
              </a:lnSpc>
              <a:spcBef>
                <a:spcPts val="0"/>
              </a:spcBef>
              <a:spcAft>
                <a:spcPts val="0"/>
              </a:spcAft>
              <a:buClr>
                <a:schemeClr val="lt1"/>
              </a:buClr>
              <a:buSzPts val="1100"/>
              <a:buNone/>
              <a:defRPr>
                <a:solidFill>
                  <a:schemeClr val="lt1"/>
                </a:solidFill>
              </a:defRPr>
            </a:lvl2pPr>
            <a:lvl3pPr lvl="2" algn="l">
              <a:lnSpc>
                <a:spcPct val="100000"/>
              </a:lnSpc>
              <a:spcBef>
                <a:spcPts val="0"/>
              </a:spcBef>
              <a:spcAft>
                <a:spcPts val="0"/>
              </a:spcAft>
              <a:buClr>
                <a:schemeClr val="lt1"/>
              </a:buClr>
              <a:buSzPts val="1100"/>
              <a:buNone/>
              <a:defRPr>
                <a:solidFill>
                  <a:schemeClr val="lt1"/>
                </a:solidFill>
              </a:defRPr>
            </a:lvl3pPr>
            <a:lvl4pPr lvl="3" algn="l">
              <a:lnSpc>
                <a:spcPct val="100000"/>
              </a:lnSpc>
              <a:spcBef>
                <a:spcPts val="0"/>
              </a:spcBef>
              <a:spcAft>
                <a:spcPts val="0"/>
              </a:spcAft>
              <a:buClr>
                <a:schemeClr val="lt1"/>
              </a:buClr>
              <a:buSzPts val="1100"/>
              <a:buNone/>
              <a:defRPr>
                <a:solidFill>
                  <a:schemeClr val="lt1"/>
                </a:solidFill>
              </a:defRPr>
            </a:lvl4pPr>
            <a:lvl5pPr lvl="4" algn="l">
              <a:lnSpc>
                <a:spcPct val="100000"/>
              </a:lnSpc>
              <a:spcBef>
                <a:spcPts val="0"/>
              </a:spcBef>
              <a:spcAft>
                <a:spcPts val="0"/>
              </a:spcAft>
              <a:buClr>
                <a:schemeClr val="lt1"/>
              </a:buClr>
              <a:buSzPts val="1100"/>
              <a:buNone/>
              <a:defRPr>
                <a:solidFill>
                  <a:schemeClr val="lt1"/>
                </a:solidFill>
              </a:defRPr>
            </a:lvl5pPr>
            <a:lvl6pPr lvl="5" algn="l">
              <a:lnSpc>
                <a:spcPct val="100000"/>
              </a:lnSpc>
              <a:spcBef>
                <a:spcPts val="0"/>
              </a:spcBef>
              <a:spcAft>
                <a:spcPts val="0"/>
              </a:spcAft>
              <a:buClr>
                <a:schemeClr val="lt1"/>
              </a:buClr>
              <a:buSzPts val="1100"/>
              <a:buNone/>
              <a:defRPr>
                <a:solidFill>
                  <a:schemeClr val="lt1"/>
                </a:solidFill>
              </a:defRPr>
            </a:lvl6pPr>
            <a:lvl7pPr lvl="6" algn="l">
              <a:lnSpc>
                <a:spcPct val="100000"/>
              </a:lnSpc>
              <a:spcBef>
                <a:spcPts val="0"/>
              </a:spcBef>
              <a:spcAft>
                <a:spcPts val="0"/>
              </a:spcAft>
              <a:buClr>
                <a:schemeClr val="lt1"/>
              </a:buClr>
              <a:buSzPts val="1100"/>
              <a:buNone/>
              <a:defRPr>
                <a:solidFill>
                  <a:schemeClr val="lt1"/>
                </a:solidFill>
              </a:defRPr>
            </a:lvl7pPr>
            <a:lvl8pPr lvl="7" algn="l">
              <a:lnSpc>
                <a:spcPct val="100000"/>
              </a:lnSpc>
              <a:spcBef>
                <a:spcPts val="0"/>
              </a:spcBef>
              <a:spcAft>
                <a:spcPts val="0"/>
              </a:spcAft>
              <a:buClr>
                <a:schemeClr val="lt1"/>
              </a:buClr>
              <a:buSzPts val="1100"/>
              <a:buNone/>
              <a:defRPr>
                <a:solidFill>
                  <a:schemeClr val="lt1"/>
                </a:solidFill>
              </a:defRPr>
            </a:lvl8pPr>
            <a:lvl9pPr lvl="8" algn="l">
              <a:lnSpc>
                <a:spcPct val="100000"/>
              </a:lnSpc>
              <a:spcBef>
                <a:spcPts val="0"/>
              </a:spcBef>
              <a:spcAft>
                <a:spcPts val="0"/>
              </a:spcAft>
              <a:buClr>
                <a:schemeClr val="lt1"/>
              </a:buClr>
              <a:buSzPts val="1100"/>
              <a:buNone/>
              <a:defRPr>
                <a:solidFill>
                  <a:schemeClr val="lt1"/>
                </a:solidFil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p:cSld name="CUSTOM_28">
    <p:bg>
      <p:bgPr>
        <a:solidFill>
          <a:schemeClr val="lt1"/>
        </a:solidFill>
      </p:bgPr>
    </p:bg>
    <p:spTree>
      <p:nvGrpSpPr>
        <p:cNvPr id="24" name="Shape 24"/>
        <p:cNvGrpSpPr/>
        <p:nvPr/>
      </p:nvGrpSpPr>
      <p:grpSpPr>
        <a:xfrm>
          <a:off x="0" y="0"/>
          <a:ext cx="0" cy="0"/>
          <a:chOff x="0" y="0"/>
          <a:chExt cx="0" cy="0"/>
        </a:xfrm>
      </p:grpSpPr>
      <p:sp>
        <p:nvSpPr>
          <p:cNvPr id="25" name="Google Shape;25;p33"/>
          <p:cNvSpPr txBox="1"/>
          <p:nvPr>
            <p:ph idx="1" type="subTitle"/>
          </p:nvPr>
        </p:nvSpPr>
        <p:spPr>
          <a:xfrm>
            <a:off x="856200" y="1115677"/>
            <a:ext cx="7670400" cy="34164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rgbClr val="20293B"/>
              </a:buClr>
              <a:buSzPts val="1000"/>
              <a:buFont typeface="Abel"/>
              <a:buChar char="●"/>
              <a:defRPr>
                <a:solidFill>
                  <a:srgbClr val="EFEFEF"/>
                </a:solidFill>
                <a:latin typeface="Abel"/>
                <a:ea typeface="Abel"/>
                <a:cs typeface="Abel"/>
                <a:sym typeface="Abel"/>
              </a:defRPr>
            </a:lvl1pPr>
            <a:lvl2pPr lvl="1" algn="l">
              <a:lnSpc>
                <a:spcPct val="100000"/>
              </a:lnSpc>
              <a:spcBef>
                <a:spcPts val="0"/>
              </a:spcBef>
              <a:spcAft>
                <a:spcPts val="0"/>
              </a:spcAft>
              <a:buClr>
                <a:srgbClr val="20293B"/>
              </a:buClr>
              <a:buSzPts val="1400"/>
              <a:buFont typeface="Arial"/>
              <a:buChar char="○"/>
              <a:defRPr sz="2800">
                <a:latin typeface="Fira Sans Condensed ExtraLight"/>
                <a:ea typeface="Fira Sans Condensed ExtraLight"/>
                <a:cs typeface="Fira Sans Condensed ExtraLight"/>
                <a:sym typeface="Fira Sans Condensed ExtraLight"/>
              </a:defRPr>
            </a:lvl2pPr>
            <a:lvl3pPr lvl="2" algn="l">
              <a:lnSpc>
                <a:spcPct val="100000"/>
              </a:lnSpc>
              <a:spcBef>
                <a:spcPts val="0"/>
              </a:spcBef>
              <a:spcAft>
                <a:spcPts val="0"/>
              </a:spcAft>
              <a:buClr>
                <a:srgbClr val="20293B"/>
              </a:buClr>
              <a:buSzPts val="1400"/>
              <a:buFont typeface="Arial"/>
              <a:buChar char="■"/>
              <a:defRPr sz="2800">
                <a:latin typeface="Fira Sans Condensed ExtraLight"/>
                <a:ea typeface="Fira Sans Condensed ExtraLight"/>
                <a:cs typeface="Fira Sans Condensed ExtraLight"/>
                <a:sym typeface="Fira Sans Condensed ExtraLight"/>
              </a:defRPr>
            </a:lvl3pPr>
            <a:lvl4pPr lvl="3" algn="l">
              <a:lnSpc>
                <a:spcPct val="100000"/>
              </a:lnSpc>
              <a:spcBef>
                <a:spcPts val="0"/>
              </a:spcBef>
              <a:spcAft>
                <a:spcPts val="0"/>
              </a:spcAft>
              <a:buClr>
                <a:srgbClr val="20293B"/>
              </a:buClr>
              <a:buSzPts val="1400"/>
              <a:buFont typeface="Arial"/>
              <a:buChar char="●"/>
              <a:defRPr sz="2800">
                <a:latin typeface="Fira Sans Condensed ExtraLight"/>
                <a:ea typeface="Fira Sans Condensed ExtraLight"/>
                <a:cs typeface="Fira Sans Condensed ExtraLight"/>
                <a:sym typeface="Fira Sans Condensed ExtraLight"/>
              </a:defRPr>
            </a:lvl4pPr>
            <a:lvl5pPr lvl="4" algn="l">
              <a:lnSpc>
                <a:spcPct val="100000"/>
              </a:lnSpc>
              <a:spcBef>
                <a:spcPts val="0"/>
              </a:spcBef>
              <a:spcAft>
                <a:spcPts val="0"/>
              </a:spcAft>
              <a:buClr>
                <a:srgbClr val="20293B"/>
              </a:buClr>
              <a:buSzPts val="1400"/>
              <a:buFont typeface="Arial"/>
              <a:buChar char="○"/>
              <a:defRPr sz="2800">
                <a:latin typeface="Fira Sans Condensed ExtraLight"/>
                <a:ea typeface="Fira Sans Condensed ExtraLight"/>
                <a:cs typeface="Fira Sans Condensed ExtraLight"/>
                <a:sym typeface="Fira Sans Condensed ExtraLight"/>
              </a:defRPr>
            </a:lvl5pPr>
            <a:lvl6pPr lvl="5" algn="l">
              <a:lnSpc>
                <a:spcPct val="100000"/>
              </a:lnSpc>
              <a:spcBef>
                <a:spcPts val="0"/>
              </a:spcBef>
              <a:spcAft>
                <a:spcPts val="0"/>
              </a:spcAft>
              <a:buClr>
                <a:srgbClr val="20293B"/>
              </a:buClr>
              <a:buSzPts val="1400"/>
              <a:buFont typeface="Arial"/>
              <a:buChar char="■"/>
              <a:defRPr sz="2800">
                <a:latin typeface="Fira Sans Condensed ExtraLight"/>
                <a:ea typeface="Fira Sans Condensed ExtraLight"/>
                <a:cs typeface="Fira Sans Condensed ExtraLight"/>
                <a:sym typeface="Fira Sans Condensed ExtraLight"/>
              </a:defRPr>
            </a:lvl6pPr>
            <a:lvl7pPr lvl="6" algn="l">
              <a:lnSpc>
                <a:spcPct val="100000"/>
              </a:lnSpc>
              <a:spcBef>
                <a:spcPts val="0"/>
              </a:spcBef>
              <a:spcAft>
                <a:spcPts val="0"/>
              </a:spcAft>
              <a:buClr>
                <a:srgbClr val="20293B"/>
              </a:buClr>
              <a:buSzPts val="1400"/>
              <a:buFont typeface="Arial"/>
              <a:buChar char="●"/>
              <a:defRPr sz="2800">
                <a:latin typeface="Fira Sans Condensed ExtraLight"/>
                <a:ea typeface="Fira Sans Condensed ExtraLight"/>
                <a:cs typeface="Fira Sans Condensed ExtraLight"/>
                <a:sym typeface="Fira Sans Condensed ExtraLight"/>
              </a:defRPr>
            </a:lvl7pPr>
            <a:lvl8pPr lvl="7" algn="l">
              <a:lnSpc>
                <a:spcPct val="100000"/>
              </a:lnSpc>
              <a:spcBef>
                <a:spcPts val="0"/>
              </a:spcBef>
              <a:spcAft>
                <a:spcPts val="0"/>
              </a:spcAft>
              <a:buClr>
                <a:srgbClr val="20293B"/>
              </a:buClr>
              <a:buSzPts val="1400"/>
              <a:buFont typeface="Arial"/>
              <a:buChar char="○"/>
              <a:defRPr sz="2800">
                <a:latin typeface="Fira Sans Condensed ExtraLight"/>
                <a:ea typeface="Fira Sans Condensed ExtraLight"/>
                <a:cs typeface="Fira Sans Condensed ExtraLight"/>
                <a:sym typeface="Fira Sans Condensed ExtraLight"/>
              </a:defRPr>
            </a:lvl8pPr>
            <a:lvl9pPr lvl="8" algn="l">
              <a:lnSpc>
                <a:spcPct val="100000"/>
              </a:lnSpc>
              <a:spcBef>
                <a:spcPts val="0"/>
              </a:spcBef>
              <a:spcAft>
                <a:spcPts val="0"/>
              </a:spcAft>
              <a:buClr>
                <a:srgbClr val="20293B"/>
              </a:buClr>
              <a:buSzPts val="1400"/>
              <a:buFont typeface="Arial"/>
              <a:buChar char="■"/>
              <a:defRPr sz="2800">
                <a:latin typeface="Fira Sans Condensed ExtraLight"/>
                <a:ea typeface="Fira Sans Condensed ExtraLight"/>
                <a:cs typeface="Fira Sans Condensed ExtraLight"/>
                <a:sym typeface="Fira Sans Condensed ExtraLight"/>
              </a:defRPr>
            </a:lvl9pPr>
          </a:lstStyle>
          <a:p/>
        </p:txBody>
      </p:sp>
      <p:sp>
        <p:nvSpPr>
          <p:cNvPr id="26" name="Google Shape;26;p33"/>
          <p:cNvSpPr/>
          <p:nvPr/>
        </p:nvSpPr>
        <p:spPr>
          <a:xfrm>
            <a:off x="0" y="556000"/>
            <a:ext cx="1388700" cy="237300"/>
          </a:xfrm>
          <a:prstGeom prst="rect">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3"/>
              </a:solidFill>
              <a:latin typeface="Arial"/>
              <a:ea typeface="Arial"/>
              <a:cs typeface="Arial"/>
              <a:sym typeface="Arial"/>
            </a:endParaRPr>
          </a:p>
        </p:txBody>
      </p:sp>
      <p:sp>
        <p:nvSpPr>
          <p:cNvPr id="27" name="Google Shape;27;p33"/>
          <p:cNvSpPr txBox="1"/>
          <p:nvPr>
            <p:ph type="ctrTitle"/>
          </p:nvPr>
        </p:nvSpPr>
        <p:spPr>
          <a:xfrm>
            <a:off x="948600" y="360643"/>
            <a:ext cx="7264500" cy="5040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rgbClr val="FFFFFF"/>
              </a:buClr>
              <a:buSzPts val="2400"/>
              <a:buNone/>
              <a:defRPr>
                <a:solidFill>
                  <a:srgbClr val="FFFFFF"/>
                </a:solidFill>
              </a:defRPr>
            </a:lvl1pPr>
            <a:lvl2pPr lvl="1" algn="l">
              <a:lnSpc>
                <a:spcPct val="100000"/>
              </a:lnSpc>
              <a:spcBef>
                <a:spcPts val="0"/>
              </a:spcBef>
              <a:spcAft>
                <a:spcPts val="0"/>
              </a:spcAft>
              <a:buClr>
                <a:srgbClr val="FFFFFF"/>
              </a:buClr>
              <a:buSzPts val="2400"/>
              <a:buFont typeface="Josefin Sans"/>
              <a:buNone/>
              <a:defRPr b="1" sz="2400">
                <a:solidFill>
                  <a:srgbClr val="FFFFFF"/>
                </a:solidFill>
                <a:latin typeface="Josefin Sans"/>
                <a:ea typeface="Josefin Sans"/>
                <a:cs typeface="Josefin Sans"/>
                <a:sym typeface="Josefin Sans"/>
              </a:defRPr>
            </a:lvl2pPr>
            <a:lvl3pPr lvl="2" algn="l">
              <a:lnSpc>
                <a:spcPct val="100000"/>
              </a:lnSpc>
              <a:spcBef>
                <a:spcPts val="0"/>
              </a:spcBef>
              <a:spcAft>
                <a:spcPts val="0"/>
              </a:spcAft>
              <a:buClr>
                <a:srgbClr val="FFFFFF"/>
              </a:buClr>
              <a:buSzPts val="2400"/>
              <a:buFont typeface="Josefin Sans"/>
              <a:buNone/>
              <a:defRPr b="1" sz="2400">
                <a:solidFill>
                  <a:srgbClr val="FFFFFF"/>
                </a:solidFill>
                <a:latin typeface="Josefin Sans"/>
                <a:ea typeface="Josefin Sans"/>
                <a:cs typeface="Josefin Sans"/>
                <a:sym typeface="Josefin Sans"/>
              </a:defRPr>
            </a:lvl3pPr>
            <a:lvl4pPr lvl="3" algn="l">
              <a:lnSpc>
                <a:spcPct val="100000"/>
              </a:lnSpc>
              <a:spcBef>
                <a:spcPts val="0"/>
              </a:spcBef>
              <a:spcAft>
                <a:spcPts val="0"/>
              </a:spcAft>
              <a:buClr>
                <a:srgbClr val="FFFFFF"/>
              </a:buClr>
              <a:buSzPts val="2400"/>
              <a:buFont typeface="Josefin Sans"/>
              <a:buNone/>
              <a:defRPr b="1" sz="2400">
                <a:solidFill>
                  <a:srgbClr val="FFFFFF"/>
                </a:solidFill>
                <a:latin typeface="Josefin Sans"/>
                <a:ea typeface="Josefin Sans"/>
                <a:cs typeface="Josefin Sans"/>
                <a:sym typeface="Josefin Sans"/>
              </a:defRPr>
            </a:lvl4pPr>
            <a:lvl5pPr lvl="4" algn="l">
              <a:lnSpc>
                <a:spcPct val="100000"/>
              </a:lnSpc>
              <a:spcBef>
                <a:spcPts val="0"/>
              </a:spcBef>
              <a:spcAft>
                <a:spcPts val="0"/>
              </a:spcAft>
              <a:buClr>
                <a:srgbClr val="FFFFFF"/>
              </a:buClr>
              <a:buSzPts val="2400"/>
              <a:buFont typeface="Josefin Sans"/>
              <a:buNone/>
              <a:defRPr b="1" sz="2400">
                <a:solidFill>
                  <a:srgbClr val="FFFFFF"/>
                </a:solidFill>
                <a:latin typeface="Josefin Sans"/>
                <a:ea typeface="Josefin Sans"/>
                <a:cs typeface="Josefin Sans"/>
                <a:sym typeface="Josefin Sans"/>
              </a:defRPr>
            </a:lvl5pPr>
            <a:lvl6pPr lvl="5" algn="l">
              <a:lnSpc>
                <a:spcPct val="100000"/>
              </a:lnSpc>
              <a:spcBef>
                <a:spcPts val="0"/>
              </a:spcBef>
              <a:spcAft>
                <a:spcPts val="0"/>
              </a:spcAft>
              <a:buClr>
                <a:srgbClr val="FFFFFF"/>
              </a:buClr>
              <a:buSzPts val="2400"/>
              <a:buFont typeface="Josefin Sans"/>
              <a:buNone/>
              <a:defRPr b="1" sz="2400">
                <a:solidFill>
                  <a:srgbClr val="FFFFFF"/>
                </a:solidFill>
                <a:latin typeface="Josefin Sans"/>
                <a:ea typeface="Josefin Sans"/>
                <a:cs typeface="Josefin Sans"/>
                <a:sym typeface="Josefin Sans"/>
              </a:defRPr>
            </a:lvl6pPr>
            <a:lvl7pPr lvl="6" algn="l">
              <a:lnSpc>
                <a:spcPct val="100000"/>
              </a:lnSpc>
              <a:spcBef>
                <a:spcPts val="0"/>
              </a:spcBef>
              <a:spcAft>
                <a:spcPts val="0"/>
              </a:spcAft>
              <a:buClr>
                <a:srgbClr val="FFFFFF"/>
              </a:buClr>
              <a:buSzPts val="2400"/>
              <a:buFont typeface="Josefin Sans"/>
              <a:buNone/>
              <a:defRPr b="1" sz="2400">
                <a:solidFill>
                  <a:srgbClr val="FFFFFF"/>
                </a:solidFill>
                <a:latin typeface="Josefin Sans"/>
                <a:ea typeface="Josefin Sans"/>
                <a:cs typeface="Josefin Sans"/>
                <a:sym typeface="Josefin Sans"/>
              </a:defRPr>
            </a:lvl7pPr>
            <a:lvl8pPr lvl="7" algn="l">
              <a:lnSpc>
                <a:spcPct val="100000"/>
              </a:lnSpc>
              <a:spcBef>
                <a:spcPts val="0"/>
              </a:spcBef>
              <a:spcAft>
                <a:spcPts val="0"/>
              </a:spcAft>
              <a:buClr>
                <a:srgbClr val="FFFFFF"/>
              </a:buClr>
              <a:buSzPts val="2400"/>
              <a:buFont typeface="Josefin Sans"/>
              <a:buNone/>
              <a:defRPr b="1" sz="2400">
                <a:solidFill>
                  <a:srgbClr val="FFFFFF"/>
                </a:solidFill>
                <a:latin typeface="Josefin Sans"/>
                <a:ea typeface="Josefin Sans"/>
                <a:cs typeface="Josefin Sans"/>
                <a:sym typeface="Josefin Sans"/>
              </a:defRPr>
            </a:lvl8pPr>
            <a:lvl9pPr lvl="8" algn="l">
              <a:lnSpc>
                <a:spcPct val="100000"/>
              </a:lnSpc>
              <a:spcBef>
                <a:spcPts val="0"/>
              </a:spcBef>
              <a:spcAft>
                <a:spcPts val="0"/>
              </a:spcAft>
              <a:buClr>
                <a:srgbClr val="FFFFFF"/>
              </a:buClr>
              <a:buSzPts val="2400"/>
              <a:buFont typeface="Josefin Sans"/>
              <a:buNone/>
              <a:defRPr b="1" sz="2400">
                <a:solidFill>
                  <a:srgbClr val="FFFFFF"/>
                </a:solidFill>
                <a:latin typeface="Josefin Sans"/>
                <a:ea typeface="Josefin Sans"/>
                <a:cs typeface="Josefin Sans"/>
                <a:sym typeface="Josefin Sans"/>
              </a:defRPr>
            </a:lvl9pPr>
          </a:lstStyle>
          <a:p/>
        </p:txBody>
      </p:sp>
    </p:spTree>
  </p:cSld>
  <p:clrMapOvr>
    <a:masterClrMapping/>
  </p:clrMapOvr>
  <p:extLst>
    <p:ext uri="{DCECCB84-F9BA-43D5-87BE-67443E8EF086}">
      <p15:sldGuideLst>
        <p15:guide id="1" orient="horz" pos="340">
          <p15:clr>
            <a:srgbClr val="FA7B17"/>
          </p15:clr>
        </p15:guide>
        <p15:guide id="2" pos="454">
          <p15:clr>
            <a:srgbClr val="FA7B17"/>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12">
    <p:bg>
      <p:bgPr>
        <a:solidFill>
          <a:srgbClr val="EFEFEF"/>
        </a:solidFill>
      </p:bgPr>
    </p:bg>
    <p:spTree>
      <p:nvGrpSpPr>
        <p:cNvPr id="28" name="Shape 28"/>
        <p:cNvGrpSpPr/>
        <p:nvPr/>
      </p:nvGrpSpPr>
      <p:grpSpPr>
        <a:xfrm>
          <a:off x="0" y="0"/>
          <a:ext cx="0" cy="0"/>
          <a:chOff x="0" y="0"/>
          <a:chExt cx="0" cy="0"/>
        </a:xfrm>
      </p:grpSpPr>
      <p:sp>
        <p:nvSpPr>
          <p:cNvPr id="29" name="Google Shape;29;p34"/>
          <p:cNvSpPr/>
          <p:nvPr/>
        </p:nvSpPr>
        <p:spPr>
          <a:xfrm flipH="1" rot="10800000">
            <a:off x="-7075" y="-137525"/>
            <a:ext cx="9190500" cy="52809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 name="Google Shape;30;p34"/>
          <p:cNvSpPr txBox="1"/>
          <p:nvPr>
            <p:ph idx="1" type="subTitle"/>
          </p:nvPr>
        </p:nvSpPr>
        <p:spPr>
          <a:xfrm>
            <a:off x="6825175" y="3742225"/>
            <a:ext cx="804300" cy="572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accent3"/>
              </a:buClr>
              <a:buSzPts val="1800"/>
              <a:buFont typeface="Squada One"/>
              <a:buNone/>
              <a:defRPr sz="1800">
                <a:solidFill>
                  <a:schemeClr val="accent5"/>
                </a:solidFill>
                <a:latin typeface="Staatliches"/>
                <a:ea typeface="Staatliches"/>
                <a:cs typeface="Staatliches"/>
                <a:sym typeface="Staatliches"/>
              </a:defRPr>
            </a:lvl1pPr>
            <a:lvl2pPr lvl="1" algn="l">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2pPr>
            <a:lvl3pPr lvl="2" algn="l">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3pPr>
            <a:lvl4pPr lvl="3" algn="l">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4pPr>
            <a:lvl5pPr lvl="4" algn="l">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5pPr>
            <a:lvl6pPr lvl="5" algn="l">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6pPr>
            <a:lvl7pPr lvl="6" algn="l">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7pPr>
            <a:lvl8pPr lvl="7" algn="l">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8pPr>
            <a:lvl9pPr lvl="8" algn="l">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9pPr>
          </a:lstStyle>
          <a:p/>
        </p:txBody>
      </p:sp>
      <p:sp>
        <p:nvSpPr>
          <p:cNvPr id="31" name="Google Shape;31;p34"/>
          <p:cNvSpPr txBox="1"/>
          <p:nvPr>
            <p:ph idx="2" type="subTitle"/>
          </p:nvPr>
        </p:nvSpPr>
        <p:spPr>
          <a:xfrm>
            <a:off x="6825175" y="2380050"/>
            <a:ext cx="1108500" cy="572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accent3"/>
              </a:buClr>
              <a:buSzPts val="1800"/>
              <a:buFont typeface="Squada One"/>
              <a:buNone/>
              <a:defRPr sz="1800">
                <a:solidFill>
                  <a:schemeClr val="accent5"/>
                </a:solidFill>
                <a:latin typeface="Staatliches"/>
                <a:ea typeface="Staatliches"/>
                <a:cs typeface="Staatliches"/>
                <a:sym typeface="Staatliches"/>
              </a:defRPr>
            </a:lvl1pPr>
            <a:lvl2pPr lvl="1" algn="l">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2pPr>
            <a:lvl3pPr lvl="2" algn="l">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3pPr>
            <a:lvl4pPr lvl="3" algn="l">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4pPr>
            <a:lvl5pPr lvl="4" algn="l">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5pPr>
            <a:lvl6pPr lvl="5" algn="l">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6pPr>
            <a:lvl7pPr lvl="6" algn="l">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7pPr>
            <a:lvl8pPr lvl="7" algn="l">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8pPr>
            <a:lvl9pPr lvl="8" algn="l">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9pPr>
          </a:lstStyle>
          <a:p/>
        </p:txBody>
      </p:sp>
      <p:sp>
        <p:nvSpPr>
          <p:cNvPr id="32" name="Google Shape;32;p34"/>
          <p:cNvSpPr txBox="1"/>
          <p:nvPr>
            <p:ph idx="3" type="subTitle"/>
          </p:nvPr>
        </p:nvSpPr>
        <p:spPr>
          <a:xfrm>
            <a:off x="4189488" y="579250"/>
            <a:ext cx="1394400" cy="572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accent3"/>
              </a:buClr>
              <a:buSzPts val="1800"/>
              <a:buFont typeface="Squada One"/>
              <a:buNone/>
              <a:defRPr sz="1800">
                <a:solidFill>
                  <a:schemeClr val="accent5"/>
                </a:solidFill>
                <a:latin typeface="Staatliches"/>
                <a:ea typeface="Staatliches"/>
                <a:cs typeface="Staatliches"/>
                <a:sym typeface="Staatliches"/>
              </a:defRPr>
            </a:lvl1pPr>
            <a:lvl2pPr lvl="1" algn="l">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2pPr>
            <a:lvl3pPr lvl="2" algn="l">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3pPr>
            <a:lvl4pPr lvl="3" algn="l">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4pPr>
            <a:lvl5pPr lvl="4" algn="l">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5pPr>
            <a:lvl6pPr lvl="5" algn="l">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6pPr>
            <a:lvl7pPr lvl="6" algn="l">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7pPr>
            <a:lvl8pPr lvl="7" algn="l">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8pPr>
            <a:lvl9pPr lvl="8" algn="l">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9pPr>
          </a:lstStyle>
          <a:p/>
        </p:txBody>
      </p:sp>
      <p:sp>
        <p:nvSpPr>
          <p:cNvPr id="33" name="Google Shape;33;p34"/>
          <p:cNvSpPr txBox="1"/>
          <p:nvPr>
            <p:ph idx="4" type="subTitle"/>
          </p:nvPr>
        </p:nvSpPr>
        <p:spPr>
          <a:xfrm>
            <a:off x="1392142" y="579250"/>
            <a:ext cx="1146900" cy="572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accent3"/>
              </a:buClr>
              <a:buSzPts val="1800"/>
              <a:buFont typeface="Squada One"/>
              <a:buNone/>
              <a:defRPr sz="1800">
                <a:solidFill>
                  <a:schemeClr val="accent5"/>
                </a:solidFill>
                <a:latin typeface="Staatliches"/>
                <a:ea typeface="Staatliches"/>
                <a:cs typeface="Staatliches"/>
                <a:sym typeface="Staatliches"/>
              </a:defRPr>
            </a:lvl1pPr>
            <a:lvl2pPr lvl="1" algn="l">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2pPr>
            <a:lvl3pPr lvl="2" algn="l">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3pPr>
            <a:lvl4pPr lvl="3" algn="l">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4pPr>
            <a:lvl5pPr lvl="4" algn="l">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5pPr>
            <a:lvl6pPr lvl="5" algn="l">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6pPr>
            <a:lvl7pPr lvl="6" algn="l">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7pPr>
            <a:lvl8pPr lvl="7" algn="l">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8pPr>
            <a:lvl9pPr lvl="8" algn="l">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9pPr>
          </a:lstStyle>
          <a:p/>
        </p:txBody>
      </p:sp>
      <p:sp>
        <p:nvSpPr>
          <p:cNvPr id="34" name="Google Shape;34;p34"/>
          <p:cNvSpPr txBox="1"/>
          <p:nvPr>
            <p:ph idx="5" type="subTitle"/>
          </p:nvPr>
        </p:nvSpPr>
        <p:spPr>
          <a:xfrm>
            <a:off x="4181076" y="3742224"/>
            <a:ext cx="1344900" cy="572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accent3"/>
              </a:buClr>
              <a:buSzPts val="1800"/>
              <a:buFont typeface="Squada One"/>
              <a:buNone/>
              <a:defRPr sz="1800">
                <a:solidFill>
                  <a:schemeClr val="accent5"/>
                </a:solidFill>
                <a:latin typeface="Staatliches"/>
                <a:ea typeface="Staatliches"/>
                <a:cs typeface="Staatliches"/>
                <a:sym typeface="Staatliches"/>
              </a:defRPr>
            </a:lvl1pPr>
            <a:lvl2pPr lvl="1" algn="l">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2pPr>
            <a:lvl3pPr lvl="2" algn="l">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3pPr>
            <a:lvl4pPr lvl="3" algn="l">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4pPr>
            <a:lvl5pPr lvl="4" algn="l">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5pPr>
            <a:lvl6pPr lvl="5" algn="l">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6pPr>
            <a:lvl7pPr lvl="6" algn="l">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7pPr>
            <a:lvl8pPr lvl="7" algn="l">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8pPr>
            <a:lvl9pPr lvl="8" algn="l">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9pPr>
          </a:lstStyle>
          <a:p/>
        </p:txBody>
      </p:sp>
      <p:sp>
        <p:nvSpPr>
          <p:cNvPr id="35" name="Google Shape;35;p34"/>
          <p:cNvSpPr txBox="1"/>
          <p:nvPr>
            <p:ph idx="6" type="subTitle"/>
          </p:nvPr>
        </p:nvSpPr>
        <p:spPr>
          <a:xfrm>
            <a:off x="1392142" y="1969950"/>
            <a:ext cx="1394400" cy="572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accent3"/>
              </a:buClr>
              <a:buSzPts val="1800"/>
              <a:buFont typeface="Squada One"/>
              <a:buNone/>
              <a:defRPr sz="1800">
                <a:solidFill>
                  <a:schemeClr val="accent5"/>
                </a:solidFill>
                <a:latin typeface="Staatliches"/>
                <a:ea typeface="Staatliches"/>
                <a:cs typeface="Staatliches"/>
                <a:sym typeface="Staatliches"/>
              </a:defRPr>
            </a:lvl1pPr>
            <a:lvl2pPr lvl="1" algn="l">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2pPr>
            <a:lvl3pPr lvl="2" algn="l">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3pPr>
            <a:lvl4pPr lvl="3" algn="l">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4pPr>
            <a:lvl5pPr lvl="4" algn="l">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5pPr>
            <a:lvl6pPr lvl="5" algn="l">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6pPr>
            <a:lvl7pPr lvl="6" algn="l">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7pPr>
            <a:lvl8pPr lvl="7" algn="l">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8pPr>
            <a:lvl9pPr lvl="8" algn="l">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9pPr>
          </a:lstStyle>
          <a:p/>
        </p:txBody>
      </p:sp>
      <p:sp>
        <p:nvSpPr>
          <p:cNvPr id="36" name="Google Shape;36;p34"/>
          <p:cNvSpPr txBox="1"/>
          <p:nvPr>
            <p:ph idx="7" type="subTitle"/>
          </p:nvPr>
        </p:nvSpPr>
        <p:spPr>
          <a:xfrm>
            <a:off x="1410724" y="987775"/>
            <a:ext cx="1665600" cy="5724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000"/>
              <a:buNone/>
              <a:defRPr sz="1200"/>
            </a:lvl1pPr>
            <a:lvl2pPr lvl="1" algn="l">
              <a:lnSpc>
                <a:spcPct val="100000"/>
              </a:lnSpc>
              <a:spcBef>
                <a:spcPts val="0"/>
              </a:spcBef>
              <a:spcAft>
                <a:spcPts val="0"/>
              </a:spcAft>
              <a:buSzPts val="1000"/>
              <a:buNone/>
              <a:defRPr sz="1000"/>
            </a:lvl2pPr>
            <a:lvl3pPr lvl="2" algn="l">
              <a:lnSpc>
                <a:spcPct val="100000"/>
              </a:lnSpc>
              <a:spcBef>
                <a:spcPts val="0"/>
              </a:spcBef>
              <a:spcAft>
                <a:spcPts val="0"/>
              </a:spcAft>
              <a:buSzPts val="1000"/>
              <a:buNone/>
              <a:defRPr sz="1000"/>
            </a:lvl3pPr>
            <a:lvl4pPr lvl="3" algn="l">
              <a:lnSpc>
                <a:spcPct val="100000"/>
              </a:lnSpc>
              <a:spcBef>
                <a:spcPts val="0"/>
              </a:spcBef>
              <a:spcAft>
                <a:spcPts val="0"/>
              </a:spcAft>
              <a:buSzPts val="1000"/>
              <a:buNone/>
              <a:defRPr sz="1000"/>
            </a:lvl4pPr>
            <a:lvl5pPr lvl="4" algn="l">
              <a:lnSpc>
                <a:spcPct val="100000"/>
              </a:lnSpc>
              <a:spcBef>
                <a:spcPts val="0"/>
              </a:spcBef>
              <a:spcAft>
                <a:spcPts val="0"/>
              </a:spcAft>
              <a:buSzPts val="1000"/>
              <a:buNone/>
              <a:defRPr sz="1000"/>
            </a:lvl5pPr>
            <a:lvl6pPr lvl="5" algn="l">
              <a:lnSpc>
                <a:spcPct val="100000"/>
              </a:lnSpc>
              <a:spcBef>
                <a:spcPts val="0"/>
              </a:spcBef>
              <a:spcAft>
                <a:spcPts val="0"/>
              </a:spcAft>
              <a:buSzPts val="1000"/>
              <a:buNone/>
              <a:defRPr sz="1000"/>
            </a:lvl6pPr>
            <a:lvl7pPr lvl="6" algn="l">
              <a:lnSpc>
                <a:spcPct val="100000"/>
              </a:lnSpc>
              <a:spcBef>
                <a:spcPts val="0"/>
              </a:spcBef>
              <a:spcAft>
                <a:spcPts val="0"/>
              </a:spcAft>
              <a:buSzPts val="1000"/>
              <a:buNone/>
              <a:defRPr sz="1000"/>
            </a:lvl7pPr>
            <a:lvl8pPr lvl="7" algn="l">
              <a:lnSpc>
                <a:spcPct val="100000"/>
              </a:lnSpc>
              <a:spcBef>
                <a:spcPts val="0"/>
              </a:spcBef>
              <a:spcAft>
                <a:spcPts val="0"/>
              </a:spcAft>
              <a:buSzPts val="1000"/>
              <a:buNone/>
              <a:defRPr sz="1000"/>
            </a:lvl8pPr>
            <a:lvl9pPr lvl="8" algn="l">
              <a:lnSpc>
                <a:spcPct val="100000"/>
              </a:lnSpc>
              <a:spcBef>
                <a:spcPts val="0"/>
              </a:spcBef>
              <a:spcAft>
                <a:spcPts val="0"/>
              </a:spcAft>
              <a:buSzPts val="1000"/>
              <a:buNone/>
              <a:defRPr sz="1000"/>
            </a:lvl9pPr>
          </a:lstStyle>
          <a:p/>
        </p:txBody>
      </p:sp>
      <p:sp>
        <p:nvSpPr>
          <p:cNvPr id="37" name="Google Shape;37;p34"/>
          <p:cNvSpPr txBox="1"/>
          <p:nvPr>
            <p:ph idx="8" type="subTitle"/>
          </p:nvPr>
        </p:nvSpPr>
        <p:spPr>
          <a:xfrm>
            <a:off x="4199651" y="4148741"/>
            <a:ext cx="1573500" cy="5724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lt1"/>
              </a:buClr>
              <a:buSzPts val="1000"/>
              <a:buNone/>
              <a:defRPr sz="1200">
                <a:solidFill>
                  <a:schemeClr val="lt1"/>
                </a:solidFill>
              </a:defRPr>
            </a:lvl1pPr>
            <a:lvl2pPr lvl="1" algn="l">
              <a:lnSpc>
                <a:spcPct val="100000"/>
              </a:lnSpc>
              <a:spcBef>
                <a:spcPts val="0"/>
              </a:spcBef>
              <a:spcAft>
                <a:spcPts val="0"/>
              </a:spcAft>
              <a:buClr>
                <a:schemeClr val="lt1"/>
              </a:buClr>
              <a:buSzPts val="1000"/>
              <a:buNone/>
              <a:defRPr sz="1000">
                <a:solidFill>
                  <a:schemeClr val="lt1"/>
                </a:solidFill>
              </a:defRPr>
            </a:lvl2pPr>
            <a:lvl3pPr lvl="2" algn="l">
              <a:lnSpc>
                <a:spcPct val="100000"/>
              </a:lnSpc>
              <a:spcBef>
                <a:spcPts val="0"/>
              </a:spcBef>
              <a:spcAft>
                <a:spcPts val="0"/>
              </a:spcAft>
              <a:buClr>
                <a:schemeClr val="lt1"/>
              </a:buClr>
              <a:buSzPts val="1000"/>
              <a:buNone/>
              <a:defRPr sz="1000">
                <a:solidFill>
                  <a:schemeClr val="lt1"/>
                </a:solidFill>
              </a:defRPr>
            </a:lvl3pPr>
            <a:lvl4pPr lvl="3" algn="l">
              <a:lnSpc>
                <a:spcPct val="100000"/>
              </a:lnSpc>
              <a:spcBef>
                <a:spcPts val="0"/>
              </a:spcBef>
              <a:spcAft>
                <a:spcPts val="0"/>
              </a:spcAft>
              <a:buClr>
                <a:schemeClr val="lt1"/>
              </a:buClr>
              <a:buSzPts val="1000"/>
              <a:buNone/>
              <a:defRPr sz="1000">
                <a:solidFill>
                  <a:schemeClr val="lt1"/>
                </a:solidFill>
              </a:defRPr>
            </a:lvl4pPr>
            <a:lvl5pPr lvl="4" algn="l">
              <a:lnSpc>
                <a:spcPct val="100000"/>
              </a:lnSpc>
              <a:spcBef>
                <a:spcPts val="0"/>
              </a:spcBef>
              <a:spcAft>
                <a:spcPts val="0"/>
              </a:spcAft>
              <a:buClr>
                <a:schemeClr val="lt1"/>
              </a:buClr>
              <a:buSzPts val="1000"/>
              <a:buNone/>
              <a:defRPr sz="1000">
                <a:solidFill>
                  <a:schemeClr val="lt1"/>
                </a:solidFill>
              </a:defRPr>
            </a:lvl5pPr>
            <a:lvl6pPr lvl="5" algn="l">
              <a:lnSpc>
                <a:spcPct val="100000"/>
              </a:lnSpc>
              <a:spcBef>
                <a:spcPts val="0"/>
              </a:spcBef>
              <a:spcAft>
                <a:spcPts val="0"/>
              </a:spcAft>
              <a:buClr>
                <a:schemeClr val="lt1"/>
              </a:buClr>
              <a:buSzPts val="1000"/>
              <a:buNone/>
              <a:defRPr sz="1000">
                <a:solidFill>
                  <a:schemeClr val="lt1"/>
                </a:solidFill>
              </a:defRPr>
            </a:lvl6pPr>
            <a:lvl7pPr lvl="6" algn="l">
              <a:lnSpc>
                <a:spcPct val="100000"/>
              </a:lnSpc>
              <a:spcBef>
                <a:spcPts val="0"/>
              </a:spcBef>
              <a:spcAft>
                <a:spcPts val="0"/>
              </a:spcAft>
              <a:buClr>
                <a:schemeClr val="lt1"/>
              </a:buClr>
              <a:buSzPts val="1000"/>
              <a:buNone/>
              <a:defRPr sz="1000">
                <a:solidFill>
                  <a:schemeClr val="lt1"/>
                </a:solidFill>
              </a:defRPr>
            </a:lvl7pPr>
            <a:lvl8pPr lvl="7" algn="l">
              <a:lnSpc>
                <a:spcPct val="100000"/>
              </a:lnSpc>
              <a:spcBef>
                <a:spcPts val="0"/>
              </a:spcBef>
              <a:spcAft>
                <a:spcPts val="0"/>
              </a:spcAft>
              <a:buClr>
                <a:schemeClr val="lt1"/>
              </a:buClr>
              <a:buSzPts val="1000"/>
              <a:buNone/>
              <a:defRPr sz="1000">
                <a:solidFill>
                  <a:schemeClr val="lt1"/>
                </a:solidFill>
              </a:defRPr>
            </a:lvl8pPr>
            <a:lvl9pPr lvl="8" algn="l">
              <a:lnSpc>
                <a:spcPct val="100000"/>
              </a:lnSpc>
              <a:spcBef>
                <a:spcPts val="0"/>
              </a:spcBef>
              <a:spcAft>
                <a:spcPts val="0"/>
              </a:spcAft>
              <a:buClr>
                <a:schemeClr val="lt1"/>
              </a:buClr>
              <a:buSzPts val="1000"/>
              <a:buNone/>
              <a:defRPr sz="1000">
                <a:solidFill>
                  <a:schemeClr val="lt1"/>
                </a:solidFill>
              </a:defRPr>
            </a:lvl9pPr>
          </a:lstStyle>
          <a:p/>
        </p:txBody>
      </p:sp>
      <p:sp>
        <p:nvSpPr>
          <p:cNvPr id="38" name="Google Shape;38;p34"/>
          <p:cNvSpPr txBox="1"/>
          <p:nvPr>
            <p:ph idx="9" type="subTitle"/>
          </p:nvPr>
        </p:nvSpPr>
        <p:spPr>
          <a:xfrm>
            <a:off x="1410724" y="2380873"/>
            <a:ext cx="1665600" cy="5724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000"/>
              <a:buNone/>
              <a:defRPr sz="1200"/>
            </a:lvl1pPr>
            <a:lvl2pPr lvl="1" algn="l">
              <a:lnSpc>
                <a:spcPct val="100000"/>
              </a:lnSpc>
              <a:spcBef>
                <a:spcPts val="0"/>
              </a:spcBef>
              <a:spcAft>
                <a:spcPts val="0"/>
              </a:spcAft>
              <a:buSzPts val="1000"/>
              <a:buNone/>
              <a:defRPr sz="1000"/>
            </a:lvl2pPr>
            <a:lvl3pPr lvl="2" algn="l">
              <a:lnSpc>
                <a:spcPct val="100000"/>
              </a:lnSpc>
              <a:spcBef>
                <a:spcPts val="0"/>
              </a:spcBef>
              <a:spcAft>
                <a:spcPts val="0"/>
              </a:spcAft>
              <a:buSzPts val="1000"/>
              <a:buNone/>
              <a:defRPr sz="1000"/>
            </a:lvl3pPr>
            <a:lvl4pPr lvl="3" algn="l">
              <a:lnSpc>
                <a:spcPct val="100000"/>
              </a:lnSpc>
              <a:spcBef>
                <a:spcPts val="0"/>
              </a:spcBef>
              <a:spcAft>
                <a:spcPts val="0"/>
              </a:spcAft>
              <a:buSzPts val="1000"/>
              <a:buNone/>
              <a:defRPr sz="1000"/>
            </a:lvl4pPr>
            <a:lvl5pPr lvl="4" algn="l">
              <a:lnSpc>
                <a:spcPct val="100000"/>
              </a:lnSpc>
              <a:spcBef>
                <a:spcPts val="0"/>
              </a:spcBef>
              <a:spcAft>
                <a:spcPts val="0"/>
              </a:spcAft>
              <a:buSzPts val="1000"/>
              <a:buNone/>
              <a:defRPr sz="1000"/>
            </a:lvl5pPr>
            <a:lvl6pPr lvl="5" algn="l">
              <a:lnSpc>
                <a:spcPct val="100000"/>
              </a:lnSpc>
              <a:spcBef>
                <a:spcPts val="0"/>
              </a:spcBef>
              <a:spcAft>
                <a:spcPts val="0"/>
              </a:spcAft>
              <a:buSzPts val="1000"/>
              <a:buNone/>
              <a:defRPr sz="1000"/>
            </a:lvl6pPr>
            <a:lvl7pPr lvl="6" algn="l">
              <a:lnSpc>
                <a:spcPct val="100000"/>
              </a:lnSpc>
              <a:spcBef>
                <a:spcPts val="0"/>
              </a:spcBef>
              <a:spcAft>
                <a:spcPts val="0"/>
              </a:spcAft>
              <a:buSzPts val="1000"/>
              <a:buNone/>
              <a:defRPr sz="1000"/>
            </a:lvl7pPr>
            <a:lvl8pPr lvl="7" algn="l">
              <a:lnSpc>
                <a:spcPct val="100000"/>
              </a:lnSpc>
              <a:spcBef>
                <a:spcPts val="0"/>
              </a:spcBef>
              <a:spcAft>
                <a:spcPts val="0"/>
              </a:spcAft>
              <a:buSzPts val="1000"/>
              <a:buNone/>
              <a:defRPr sz="1000"/>
            </a:lvl8pPr>
            <a:lvl9pPr lvl="8" algn="l">
              <a:lnSpc>
                <a:spcPct val="100000"/>
              </a:lnSpc>
              <a:spcBef>
                <a:spcPts val="0"/>
              </a:spcBef>
              <a:spcAft>
                <a:spcPts val="0"/>
              </a:spcAft>
              <a:buSzPts val="1000"/>
              <a:buNone/>
              <a:defRPr sz="1000"/>
            </a:lvl9pPr>
          </a:lstStyle>
          <a:p/>
        </p:txBody>
      </p:sp>
      <p:sp>
        <p:nvSpPr>
          <p:cNvPr id="39" name="Google Shape;39;p34"/>
          <p:cNvSpPr txBox="1"/>
          <p:nvPr>
            <p:ph idx="13" type="subTitle"/>
          </p:nvPr>
        </p:nvSpPr>
        <p:spPr>
          <a:xfrm>
            <a:off x="4208074" y="987775"/>
            <a:ext cx="1665600" cy="5724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000"/>
              <a:buNone/>
              <a:defRPr sz="1200"/>
            </a:lvl1pPr>
            <a:lvl2pPr lvl="1" algn="l">
              <a:lnSpc>
                <a:spcPct val="100000"/>
              </a:lnSpc>
              <a:spcBef>
                <a:spcPts val="0"/>
              </a:spcBef>
              <a:spcAft>
                <a:spcPts val="0"/>
              </a:spcAft>
              <a:buSzPts val="1000"/>
              <a:buNone/>
              <a:defRPr sz="1000"/>
            </a:lvl2pPr>
            <a:lvl3pPr lvl="2" algn="l">
              <a:lnSpc>
                <a:spcPct val="100000"/>
              </a:lnSpc>
              <a:spcBef>
                <a:spcPts val="0"/>
              </a:spcBef>
              <a:spcAft>
                <a:spcPts val="0"/>
              </a:spcAft>
              <a:buSzPts val="1000"/>
              <a:buNone/>
              <a:defRPr sz="1000"/>
            </a:lvl3pPr>
            <a:lvl4pPr lvl="3" algn="l">
              <a:lnSpc>
                <a:spcPct val="100000"/>
              </a:lnSpc>
              <a:spcBef>
                <a:spcPts val="0"/>
              </a:spcBef>
              <a:spcAft>
                <a:spcPts val="0"/>
              </a:spcAft>
              <a:buSzPts val="1000"/>
              <a:buNone/>
              <a:defRPr sz="1000"/>
            </a:lvl4pPr>
            <a:lvl5pPr lvl="4" algn="l">
              <a:lnSpc>
                <a:spcPct val="100000"/>
              </a:lnSpc>
              <a:spcBef>
                <a:spcPts val="0"/>
              </a:spcBef>
              <a:spcAft>
                <a:spcPts val="0"/>
              </a:spcAft>
              <a:buSzPts val="1000"/>
              <a:buNone/>
              <a:defRPr sz="1000"/>
            </a:lvl5pPr>
            <a:lvl6pPr lvl="5" algn="l">
              <a:lnSpc>
                <a:spcPct val="100000"/>
              </a:lnSpc>
              <a:spcBef>
                <a:spcPts val="0"/>
              </a:spcBef>
              <a:spcAft>
                <a:spcPts val="0"/>
              </a:spcAft>
              <a:buSzPts val="1000"/>
              <a:buNone/>
              <a:defRPr sz="1000"/>
            </a:lvl6pPr>
            <a:lvl7pPr lvl="6" algn="l">
              <a:lnSpc>
                <a:spcPct val="100000"/>
              </a:lnSpc>
              <a:spcBef>
                <a:spcPts val="0"/>
              </a:spcBef>
              <a:spcAft>
                <a:spcPts val="0"/>
              </a:spcAft>
              <a:buSzPts val="1000"/>
              <a:buNone/>
              <a:defRPr sz="1000"/>
            </a:lvl7pPr>
            <a:lvl8pPr lvl="7" algn="l">
              <a:lnSpc>
                <a:spcPct val="100000"/>
              </a:lnSpc>
              <a:spcBef>
                <a:spcPts val="0"/>
              </a:spcBef>
              <a:spcAft>
                <a:spcPts val="0"/>
              </a:spcAft>
              <a:buSzPts val="1000"/>
              <a:buNone/>
              <a:defRPr sz="1000"/>
            </a:lvl8pPr>
            <a:lvl9pPr lvl="8" algn="l">
              <a:lnSpc>
                <a:spcPct val="100000"/>
              </a:lnSpc>
              <a:spcBef>
                <a:spcPts val="0"/>
              </a:spcBef>
              <a:spcAft>
                <a:spcPts val="0"/>
              </a:spcAft>
              <a:buSzPts val="1000"/>
              <a:buNone/>
              <a:defRPr sz="1000"/>
            </a:lvl9pPr>
          </a:lstStyle>
          <a:p/>
        </p:txBody>
      </p:sp>
      <p:sp>
        <p:nvSpPr>
          <p:cNvPr id="40" name="Google Shape;40;p34"/>
          <p:cNvSpPr txBox="1"/>
          <p:nvPr>
            <p:ph idx="14" type="subTitle"/>
          </p:nvPr>
        </p:nvSpPr>
        <p:spPr>
          <a:xfrm>
            <a:off x="6843751" y="4148741"/>
            <a:ext cx="1665600" cy="5724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lt1"/>
              </a:buClr>
              <a:buSzPts val="1000"/>
              <a:buNone/>
              <a:defRPr sz="1200">
                <a:solidFill>
                  <a:schemeClr val="lt1"/>
                </a:solidFill>
              </a:defRPr>
            </a:lvl1pPr>
            <a:lvl2pPr lvl="1" algn="l">
              <a:lnSpc>
                <a:spcPct val="100000"/>
              </a:lnSpc>
              <a:spcBef>
                <a:spcPts val="0"/>
              </a:spcBef>
              <a:spcAft>
                <a:spcPts val="0"/>
              </a:spcAft>
              <a:buClr>
                <a:schemeClr val="lt1"/>
              </a:buClr>
              <a:buSzPts val="1000"/>
              <a:buNone/>
              <a:defRPr sz="1000">
                <a:solidFill>
                  <a:schemeClr val="lt1"/>
                </a:solidFill>
              </a:defRPr>
            </a:lvl2pPr>
            <a:lvl3pPr lvl="2" algn="l">
              <a:lnSpc>
                <a:spcPct val="100000"/>
              </a:lnSpc>
              <a:spcBef>
                <a:spcPts val="0"/>
              </a:spcBef>
              <a:spcAft>
                <a:spcPts val="0"/>
              </a:spcAft>
              <a:buClr>
                <a:schemeClr val="lt1"/>
              </a:buClr>
              <a:buSzPts val="1000"/>
              <a:buNone/>
              <a:defRPr sz="1000">
                <a:solidFill>
                  <a:schemeClr val="lt1"/>
                </a:solidFill>
              </a:defRPr>
            </a:lvl3pPr>
            <a:lvl4pPr lvl="3" algn="l">
              <a:lnSpc>
                <a:spcPct val="100000"/>
              </a:lnSpc>
              <a:spcBef>
                <a:spcPts val="0"/>
              </a:spcBef>
              <a:spcAft>
                <a:spcPts val="0"/>
              </a:spcAft>
              <a:buClr>
                <a:schemeClr val="lt1"/>
              </a:buClr>
              <a:buSzPts val="1000"/>
              <a:buNone/>
              <a:defRPr sz="1000">
                <a:solidFill>
                  <a:schemeClr val="lt1"/>
                </a:solidFill>
              </a:defRPr>
            </a:lvl4pPr>
            <a:lvl5pPr lvl="4" algn="l">
              <a:lnSpc>
                <a:spcPct val="100000"/>
              </a:lnSpc>
              <a:spcBef>
                <a:spcPts val="0"/>
              </a:spcBef>
              <a:spcAft>
                <a:spcPts val="0"/>
              </a:spcAft>
              <a:buClr>
                <a:schemeClr val="lt1"/>
              </a:buClr>
              <a:buSzPts val="1000"/>
              <a:buNone/>
              <a:defRPr sz="1000">
                <a:solidFill>
                  <a:schemeClr val="lt1"/>
                </a:solidFill>
              </a:defRPr>
            </a:lvl5pPr>
            <a:lvl6pPr lvl="5" algn="l">
              <a:lnSpc>
                <a:spcPct val="100000"/>
              </a:lnSpc>
              <a:spcBef>
                <a:spcPts val="0"/>
              </a:spcBef>
              <a:spcAft>
                <a:spcPts val="0"/>
              </a:spcAft>
              <a:buClr>
                <a:schemeClr val="lt1"/>
              </a:buClr>
              <a:buSzPts val="1000"/>
              <a:buNone/>
              <a:defRPr sz="1000">
                <a:solidFill>
                  <a:schemeClr val="lt1"/>
                </a:solidFill>
              </a:defRPr>
            </a:lvl6pPr>
            <a:lvl7pPr lvl="6" algn="l">
              <a:lnSpc>
                <a:spcPct val="100000"/>
              </a:lnSpc>
              <a:spcBef>
                <a:spcPts val="0"/>
              </a:spcBef>
              <a:spcAft>
                <a:spcPts val="0"/>
              </a:spcAft>
              <a:buClr>
                <a:schemeClr val="lt1"/>
              </a:buClr>
              <a:buSzPts val="1000"/>
              <a:buNone/>
              <a:defRPr sz="1000">
                <a:solidFill>
                  <a:schemeClr val="lt1"/>
                </a:solidFill>
              </a:defRPr>
            </a:lvl7pPr>
            <a:lvl8pPr lvl="7" algn="l">
              <a:lnSpc>
                <a:spcPct val="100000"/>
              </a:lnSpc>
              <a:spcBef>
                <a:spcPts val="0"/>
              </a:spcBef>
              <a:spcAft>
                <a:spcPts val="0"/>
              </a:spcAft>
              <a:buClr>
                <a:schemeClr val="lt1"/>
              </a:buClr>
              <a:buSzPts val="1000"/>
              <a:buNone/>
              <a:defRPr sz="1000">
                <a:solidFill>
                  <a:schemeClr val="lt1"/>
                </a:solidFill>
              </a:defRPr>
            </a:lvl8pPr>
            <a:lvl9pPr lvl="8" algn="l">
              <a:lnSpc>
                <a:spcPct val="100000"/>
              </a:lnSpc>
              <a:spcBef>
                <a:spcPts val="0"/>
              </a:spcBef>
              <a:spcAft>
                <a:spcPts val="0"/>
              </a:spcAft>
              <a:buClr>
                <a:schemeClr val="lt1"/>
              </a:buClr>
              <a:buSzPts val="1000"/>
              <a:buNone/>
              <a:defRPr sz="1000">
                <a:solidFill>
                  <a:schemeClr val="lt1"/>
                </a:solidFill>
              </a:defRPr>
            </a:lvl9pPr>
          </a:lstStyle>
          <a:p/>
        </p:txBody>
      </p:sp>
      <p:sp>
        <p:nvSpPr>
          <p:cNvPr id="41" name="Google Shape;41;p34"/>
          <p:cNvSpPr txBox="1"/>
          <p:nvPr>
            <p:ph idx="15" type="subTitle"/>
          </p:nvPr>
        </p:nvSpPr>
        <p:spPr>
          <a:xfrm>
            <a:off x="6843751" y="2790941"/>
            <a:ext cx="1665600" cy="5724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Clr>
                <a:schemeClr val="lt1"/>
              </a:buClr>
              <a:buSzPts val="1000"/>
              <a:buNone/>
              <a:defRPr sz="1200">
                <a:solidFill>
                  <a:schemeClr val="lt1"/>
                </a:solidFill>
              </a:defRPr>
            </a:lvl1pPr>
            <a:lvl2pPr lvl="1" algn="l">
              <a:lnSpc>
                <a:spcPct val="100000"/>
              </a:lnSpc>
              <a:spcBef>
                <a:spcPts val="0"/>
              </a:spcBef>
              <a:spcAft>
                <a:spcPts val="0"/>
              </a:spcAft>
              <a:buClr>
                <a:schemeClr val="lt1"/>
              </a:buClr>
              <a:buSzPts val="1000"/>
              <a:buNone/>
              <a:defRPr sz="1000">
                <a:solidFill>
                  <a:schemeClr val="lt1"/>
                </a:solidFill>
              </a:defRPr>
            </a:lvl2pPr>
            <a:lvl3pPr lvl="2" algn="l">
              <a:lnSpc>
                <a:spcPct val="100000"/>
              </a:lnSpc>
              <a:spcBef>
                <a:spcPts val="0"/>
              </a:spcBef>
              <a:spcAft>
                <a:spcPts val="0"/>
              </a:spcAft>
              <a:buClr>
                <a:schemeClr val="lt1"/>
              </a:buClr>
              <a:buSzPts val="1000"/>
              <a:buNone/>
              <a:defRPr sz="1000">
                <a:solidFill>
                  <a:schemeClr val="lt1"/>
                </a:solidFill>
              </a:defRPr>
            </a:lvl3pPr>
            <a:lvl4pPr lvl="3" algn="l">
              <a:lnSpc>
                <a:spcPct val="100000"/>
              </a:lnSpc>
              <a:spcBef>
                <a:spcPts val="0"/>
              </a:spcBef>
              <a:spcAft>
                <a:spcPts val="0"/>
              </a:spcAft>
              <a:buClr>
                <a:schemeClr val="lt1"/>
              </a:buClr>
              <a:buSzPts val="1000"/>
              <a:buNone/>
              <a:defRPr sz="1000">
                <a:solidFill>
                  <a:schemeClr val="lt1"/>
                </a:solidFill>
              </a:defRPr>
            </a:lvl4pPr>
            <a:lvl5pPr lvl="4" algn="l">
              <a:lnSpc>
                <a:spcPct val="100000"/>
              </a:lnSpc>
              <a:spcBef>
                <a:spcPts val="0"/>
              </a:spcBef>
              <a:spcAft>
                <a:spcPts val="0"/>
              </a:spcAft>
              <a:buClr>
                <a:schemeClr val="lt1"/>
              </a:buClr>
              <a:buSzPts val="1000"/>
              <a:buNone/>
              <a:defRPr sz="1000">
                <a:solidFill>
                  <a:schemeClr val="lt1"/>
                </a:solidFill>
              </a:defRPr>
            </a:lvl5pPr>
            <a:lvl6pPr lvl="5" algn="l">
              <a:lnSpc>
                <a:spcPct val="100000"/>
              </a:lnSpc>
              <a:spcBef>
                <a:spcPts val="0"/>
              </a:spcBef>
              <a:spcAft>
                <a:spcPts val="0"/>
              </a:spcAft>
              <a:buClr>
                <a:schemeClr val="lt1"/>
              </a:buClr>
              <a:buSzPts val="1000"/>
              <a:buNone/>
              <a:defRPr sz="1000">
                <a:solidFill>
                  <a:schemeClr val="lt1"/>
                </a:solidFill>
              </a:defRPr>
            </a:lvl6pPr>
            <a:lvl7pPr lvl="6" algn="l">
              <a:lnSpc>
                <a:spcPct val="100000"/>
              </a:lnSpc>
              <a:spcBef>
                <a:spcPts val="0"/>
              </a:spcBef>
              <a:spcAft>
                <a:spcPts val="0"/>
              </a:spcAft>
              <a:buClr>
                <a:schemeClr val="lt1"/>
              </a:buClr>
              <a:buSzPts val="1000"/>
              <a:buNone/>
              <a:defRPr sz="1000">
                <a:solidFill>
                  <a:schemeClr val="lt1"/>
                </a:solidFill>
              </a:defRPr>
            </a:lvl7pPr>
            <a:lvl8pPr lvl="7" algn="l">
              <a:lnSpc>
                <a:spcPct val="100000"/>
              </a:lnSpc>
              <a:spcBef>
                <a:spcPts val="0"/>
              </a:spcBef>
              <a:spcAft>
                <a:spcPts val="0"/>
              </a:spcAft>
              <a:buClr>
                <a:schemeClr val="lt1"/>
              </a:buClr>
              <a:buSzPts val="1000"/>
              <a:buNone/>
              <a:defRPr sz="1000">
                <a:solidFill>
                  <a:schemeClr val="lt1"/>
                </a:solidFill>
              </a:defRPr>
            </a:lvl8pPr>
            <a:lvl9pPr lvl="8" algn="l">
              <a:lnSpc>
                <a:spcPct val="100000"/>
              </a:lnSpc>
              <a:spcBef>
                <a:spcPts val="0"/>
              </a:spcBef>
              <a:spcAft>
                <a:spcPts val="0"/>
              </a:spcAft>
              <a:buClr>
                <a:schemeClr val="lt1"/>
              </a:buClr>
              <a:buSzPts val="1000"/>
              <a:buNone/>
              <a:defRPr sz="1000">
                <a:solidFill>
                  <a:schemeClr val="lt1"/>
                </a:solidFill>
              </a:defRPr>
            </a:lvl9pPr>
          </a:lstStyle>
          <a:p/>
        </p:txBody>
      </p:sp>
      <p:sp>
        <p:nvSpPr>
          <p:cNvPr id="42" name="Google Shape;42;p34"/>
          <p:cNvSpPr txBox="1"/>
          <p:nvPr>
            <p:ph type="title"/>
          </p:nvPr>
        </p:nvSpPr>
        <p:spPr>
          <a:xfrm>
            <a:off x="607642" y="483494"/>
            <a:ext cx="804300" cy="5778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6000"/>
              <a:buNone/>
              <a:defRPr sz="5000">
                <a:solidFill>
                  <a:schemeClr val="accent5"/>
                </a:solidFill>
              </a:defRPr>
            </a:lvl1pPr>
            <a:lvl2pPr lvl="1" algn="r">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2pPr>
            <a:lvl3pPr lvl="2" algn="r">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3pPr>
            <a:lvl4pPr lvl="3" algn="r">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4pPr>
            <a:lvl5pPr lvl="4" algn="r">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5pPr>
            <a:lvl6pPr lvl="5" algn="r">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6pPr>
            <a:lvl7pPr lvl="6" algn="r">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7pPr>
            <a:lvl8pPr lvl="7" algn="r">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8pPr>
            <a:lvl9pPr lvl="8" algn="r">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9pPr>
          </a:lstStyle>
          <a:p/>
        </p:txBody>
      </p:sp>
      <p:sp>
        <p:nvSpPr>
          <p:cNvPr id="43" name="Google Shape;43;p34"/>
          <p:cNvSpPr txBox="1"/>
          <p:nvPr>
            <p:ph idx="16" type="title"/>
          </p:nvPr>
        </p:nvSpPr>
        <p:spPr>
          <a:xfrm>
            <a:off x="2988898" y="3646354"/>
            <a:ext cx="1212000" cy="5778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6000"/>
              <a:buNone/>
              <a:defRPr sz="5000">
                <a:solidFill>
                  <a:schemeClr val="accent5"/>
                </a:solidFill>
              </a:defRPr>
            </a:lvl1pPr>
            <a:lvl2pPr lvl="1" algn="r">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2pPr>
            <a:lvl3pPr lvl="2" algn="r">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3pPr>
            <a:lvl4pPr lvl="3" algn="r">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4pPr>
            <a:lvl5pPr lvl="4" algn="r">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5pPr>
            <a:lvl6pPr lvl="5" algn="r">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6pPr>
            <a:lvl7pPr lvl="6" algn="r">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7pPr>
            <a:lvl8pPr lvl="7" algn="r">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8pPr>
            <a:lvl9pPr lvl="8" algn="r">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9pPr>
          </a:lstStyle>
          <a:p/>
        </p:txBody>
      </p:sp>
      <p:sp>
        <p:nvSpPr>
          <p:cNvPr id="44" name="Google Shape;44;p34"/>
          <p:cNvSpPr txBox="1"/>
          <p:nvPr>
            <p:ph idx="17" type="title"/>
          </p:nvPr>
        </p:nvSpPr>
        <p:spPr>
          <a:xfrm>
            <a:off x="607642" y="1886125"/>
            <a:ext cx="804300" cy="5778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6000"/>
              <a:buNone/>
              <a:defRPr sz="5000">
                <a:solidFill>
                  <a:schemeClr val="accent5"/>
                </a:solidFill>
              </a:defRPr>
            </a:lvl1pPr>
            <a:lvl2pPr lvl="1" algn="r">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2pPr>
            <a:lvl3pPr lvl="2" algn="r">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3pPr>
            <a:lvl4pPr lvl="3" algn="r">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4pPr>
            <a:lvl5pPr lvl="4" algn="r">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5pPr>
            <a:lvl6pPr lvl="5" algn="r">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6pPr>
            <a:lvl7pPr lvl="6" algn="r">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7pPr>
            <a:lvl8pPr lvl="7" algn="r">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8pPr>
            <a:lvl9pPr lvl="8" algn="r">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9pPr>
          </a:lstStyle>
          <a:p/>
        </p:txBody>
      </p:sp>
      <p:sp>
        <p:nvSpPr>
          <p:cNvPr id="45" name="Google Shape;45;p34"/>
          <p:cNvSpPr txBox="1"/>
          <p:nvPr>
            <p:ph idx="18" type="title"/>
          </p:nvPr>
        </p:nvSpPr>
        <p:spPr>
          <a:xfrm>
            <a:off x="3333707" y="483494"/>
            <a:ext cx="855600" cy="5778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6000"/>
              <a:buNone/>
              <a:defRPr sz="5000">
                <a:solidFill>
                  <a:schemeClr val="accent5"/>
                </a:solidFill>
              </a:defRPr>
            </a:lvl1pPr>
            <a:lvl2pPr lvl="1" algn="r">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2pPr>
            <a:lvl3pPr lvl="2" algn="r">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3pPr>
            <a:lvl4pPr lvl="3" algn="r">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4pPr>
            <a:lvl5pPr lvl="4" algn="r">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5pPr>
            <a:lvl6pPr lvl="5" algn="r">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6pPr>
            <a:lvl7pPr lvl="6" algn="r">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7pPr>
            <a:lvl8pPr lvl="7" algn="r">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8pPr>
            <a:lvl9pPr lvl="8" algn="r">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9pPr>
          </a:lstStyle>
          <a:p/>
        </p:txBody>
      </p:sp>
      <p:sp>
        <p:nvSpPr>
          <p:cNvPr id="46" name="Google Shape;46;p34"/>
          <p:cNvSpPr txBox="1"/>
          <p:nvPr>
            <p:ph idx="19" type="title"/>
          </p:nvPr>
        </p:nvSpPr>
        <p:spPr>
          <a:xfrm>
            <a:off x="5632779" y="3646354"/>
            <a:ext cx="1212000" cy="5778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6000"/>
              <a:buNone/>
              <a:defRPr sz="5000">
                <a:solidFill>
                  <a:schemeClr val="accent5"/>
                </a:solidFill>
              </a:defRPr>
            </a:lvl1pPr>
            <a:lvl2pPr lvl="1" algn="r">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2pPr>
            <a:lvl3pPr lvl="2" algn="r">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3pPr>
            <a:lvl4pPr lvl="3" algn="r">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4pPr>
            <a:lvl5pPr lvl="4" algn="r">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5pPr>
            <a:lvl6pPr lvl="5" algn="r">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6pPr>
            <a:lvl7pPr lvl="6" algn="r">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7pPr>
            <a:lvl8pPr lvl="7" algn="r">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8pPr>
            <a:lvl9pPr lvl="8" algn="r">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9pPr>
          </a:lstStyle>
          <a:p/>
        </p:txBody>
      </p:sp>
      <p:sp>
        <p:nvSpPr>
          <p:cNvPr id="47" name="Google Shape;47;p34"/>
          <p:cNvSpPr txBox="1"/>
          <p:nvPr>
            <p:ph idx="20" type="title"/>
          </p:nvPr>
        </p:nvSpPr>
        <p:spPr>
          <a:xfrm>
            <a:off x="5632779" y="2283003"/>
            <a:ext cx="1212000" cy="5778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6000"/>
              <a:buNone/>
              <a:defRPr sz="5000">
                <a:solidFill>
                  <a:schemeClr val="accent5"/>
                </a:solidFill>
              </a:defRPr>
            </a:lvl1pPr>
            <a:lvl2pPr lvl="1" algn="r">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2pPr>
            <a:lvl3pPr lvl="2" algn="r">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3pPr>
            <a:lvl4pPr lvl="3" algn="r">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4pPr>
            <a:lvl5pPr lvl="4" algn="r">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5pPr>
            <a:lvl6pPr lvl="5" algn="r">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6pPr>
            <a:lvl7pPr lvl="6" algn="r">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7pPr>
            <a:lvl8pPr lvl="7" algn="r">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8pPr>
            <a:lvl9pPr lvl="8" algn="r">
              <a:lnSpc>
                <a:spcPct val="100000"/>
              </a:lnSpc>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1">
  <p:cSld name="CUSTOM_13">
    <p:bg>
      <p:bgPr>
        <a:solidFill>
          <a:srgbClr val="EFEFEF"/>
        </a:solidFill>
      </p:bgPr>
    </p:bg>
    <p:spTree>
      <p:nvGrpSpPr>
        <p:cNvPr id="48" name="Shape 48"/>
        <p:cNvGrpSpPr/>
        <p:nvPr/>
      </p:nvGrpSpPr>
      <p:grpSpPr>
        <a:xfrm>
          <a:off x="0" y="0"/>
          <a:ext cx="0" cy="0"/>
          <a:chOff x="0" y="0"/>
          <a:chExt cx="0" cy="0"/>
        </a:xfrm>
      </p:grpSpPr>
      <p:sp>
        <p:nvSpPr>
          <p:cNvPr id="49" name="Google Shape;49;p35"/>
          <p:cNvSpPr/>
          <p:nvPr/>
        </p:nvSpPr>
        <p:spPr>
          <a:xfrm>
            <a:off x="0" y="556000"/>
            <a:ext cx="1388700" cy="17673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3"/>
              </a:solidFill>
              <a:latin typeface="Arial"/>
              <a:ea typeface="Arial"/>
              <a:cs typeface="Arial"/>
              <a:sym typeface="Arial"/>
            </a:endParaRPr>
          </a:p>
        </p:txBody>
      </p:sp>
      <p:sp>
        <p:nvSpPr>
          <p:cNvPr id="50" name="Google Shape;50;p35"/>
          <p:cNvSpPr txBox="1"/>
          <p:nvPr>
            <p:ph type="title"/>
          </p:nvPr>
        </p:nvSpPr>
        <p:spPr>
          <a:xfrm>
            <a:off x="856197" y="1666525"/>
            <a:ext cx="2376300" cy="896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800"/>
              <a:buNone/>
              <a:defRPr sz="4800">
                <a:solidFill>
                  <a:schemeClr val="accent5"/>
                </a:solidFill>
              </a:defRPr>
            </a:lvl1pPr>
            <a:lvl2pPr lvl="1" algn="l">
              <a:lnSpc>
                <a:spcPct val="100000"/>
              </a:lnSpc>
              <a:spcBef>
                <a:spcPts val="0"/>
              </a:spcBef>
              <a:spcAft>
                <a:spcPts val="0"/>
              </a:spcAft>
              <a:buClr>
                <a:srgbClr val="434343"/>
              </a:buClr>
              <a:buSzPts val="2800"/>
              <a:buNone/>
              <a:defRPr>
                <a:solidFill>
                  <a:srgbClr val="434343"/>
                </a:solidFill>
              </a:defRPr>
            </a:lvl2pPr>
            <a:lvl3pPr lvl="2" algn="l">
              <a:lnSpc>
                <a:spcPct val="100000"/>
              </a:lnSpc>
              <a:spcBef>
                <a:spcPts val="0"/>
              </a:spcBef>
              <a:spcAft>
                <a:spcPts val="0"/>
              </a:spcAft>
              <a:buClr>
                <a:srgbClr val="434343"/>
              </a:buClr>
              <a:buSzPts val="2800"/>
              <a:buNone/>
              <a:defRPr>
                <a:solidFill>
                  <a:srgbClr val="434343"/>
                </a:solidFill>
              </a:defRPr>
            </a:lvl3pPr>
            <a:lvl4pPr lvl="3" algn="l">
              <a:lnSpc>
                <a:spcPct val="100000"/>
              </a:lnSpc>
              <a:spcBef>
                <a:spcPts val="0"/>
              </a:spcBef>
              <a:spcAft>
                <a:spcPts val="0"/>
              </a:spcAft>
              <a:buClr>
                <a:srgbClr val="434343"/>
              </a:buClr>
              <a:buSzPts val="2800"/>
              <a:buNone/>
              <a:defRPr>
                <a:solidFill>
                  <a:srgbClr val="434343"/>
                </a:solidFill>
              </a:defRPr>
            </a:lvl4pPr>
            <a:lvl5pPr lvl="4" algn="l">
              <a:lnSpc>
                <a:spcPct val="100000"/>
              </a:lnSpc>
              <a:spcBef>
                <a:spcPts val="0"/>
              </a:spcBef>
              <a:spcAft>
                <a:spcPts val="0"/>
              </a:spcAft>
              <a:buClr>
                <a:srgbClr val="434343"/>
              </a:buClr>
              <a:buSzPts val="2800"/>
              <a:buNone/>
              <a:defRPr>
                <a:solidFill>
                  <a:srgbClr val="434343"/>
                </a:solidFill>
              </a:defRPr>
            </a:lvl5pPr>
            <a:lvl6pPr lvl="5" algn="l">
              <a:lnSpc>
                <a:spcPct val="100000"/>
              </a:lnSpc>
              <a:spcBef>
                <a:spcPts val="0"/>
              </a:spcBef>
              <a:spcAft>
                <a:spcPts val="0"/>
              </a:spcAft>
              <a:buClr>
                <a:srgbClr val="434343"/>
              </a:buClr>
              <a:buSzPts val="2800"/>
              <a:buNone/>
              <a:defRPr>
                <a:solidFill>
                  <a:srgbClr val="434343"/>
                </a:solidFill>
              </a:defRPr>
            </a:lvl6pPr>
            <a:lvl7pPr lvl="6" algn="l">
              <a:lnSpc>
                <a:spcPct val="100000"/>
              </a:lnSpc>
              <a:spcBef>
                <a:spcPts val="0"/>
              </a:spcBef>
              <a:spcAft>
                <a:spcPts val="0"/>
              </a:spcAft>
              <a:buClr>
                <a:srgbClr val="434343"/>
              </a:buClr>
              <a:buSzPts val="2800"/>
              <a:buNone/>
              <a:defRPr>
                <a:solidFill>
                  <a:srgbClr val="434343"/>
                </a:solidFill>
              </a:defRPr>
            </a:lvl7pPr>
            <a:lvl8pPr lvl="7" algn="l">
              <a:lnSpc>
                <a:spcPct val="100000"/>
              </a:lnSpc>
              <a:spcBef>
                <a:spcPts val="0"/>
              </a:spcBef>
              <a:spcAft>
                <a:spcPts val="0"/>
              </a:spcAft>
              <a:buClr>
                <a:srgbClr val="434343"/>
              </a:buClr>
              <a:buSzPts val="2800"/>
              <a:buNone/>
              <a:defRPr>
                <a:solidFill>
                  <a:srgbClr val="434343"/>
                </a:solidFill>
              </a:defRPr>
            </a:lvl8pPr>
            <a:lvl9pPr lvl="8" algn="l">
              <a:lnSpc>
                <a:spcPct val="100000"/>
              </a:lnSpc>
              <a:spcBef>
                <a:spcPts val="0"/>
              </a:spcBef>
              <a:spcAft>
                <a:spcPts val="0"/>
              </a:spcAft>
              <a:buClr>
                <a:srgbClr val="434343"/>
              </a:buClr>
              <a:buSzPts val="2800"/>
              <a:buNone/>
              <a:defRPr>
                <a:solidFill>
                  <a:srgbClr val="434343"/>
                </a:solidFill>
              </a:defRPr>
            </a:lvl9pPr>
          </a:lstStyle>
          <a:p/>
        </p:txBody>
      </p:sp>
      <p:sp>
        <p:nvSpPr>
          <p:cNvPr id="51" name="Google Shape;51;p35"/>
          <p:cNvSpPr txBox="1"/>
          <p:nvPr>
            <p:ph idx="1" type="subTitle"/>
          </p:nvPr>
        </p:nvSpPr>
        <p:spPr>
          <a:xfrm flipH="1">
            <a:off x="856195" y="2760775"/>
            <a:ext cx="3068700" cy="1170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1100"/>
              <a:buNone/>
              <a:defRPr sz="1200">
                <a:solidFill>
                  <a:schemeClr val="lt1"/>
                </a:solidFill>
              </a:defRPr>
            </a:lvl1pPr>
            <a:lvl2pPr lvl="1" algn="l">
              <a:lnSpc>
                <a:spcPct val="100000"/>
              </a:lnSpc>
              <a:spcBef>
                <a:spcPts val="0"/>
              </a:spcBef>
              <a:spcAft>
                <a:spcPts val="0"/>
              </a:spcAft>
              <a:buClr>
                <a:schemeClr val="dk2"/>
              </a:buClr>
              <a:buSzPts val="1100"/>
              <a:buNone/>
              <a:defRPr>
                <a:solidFill>
                  <a:schemeClr val="dk2"/>
                </a:solidFill>
              </a:defRPr>
            </a:lvl2pPr>
            <a:lvl3pPr lvl="2" algn="l">
              <a:lnSpc>
                <a:spcPct val="100000"/>
              </a:lnSpc>
              <a:spcBef>
                <a:spcPts val="0"/>
              </a:spcBef>
              <a:spcAft>
                <a:spcPts val="0"/>
              </a:spcAft>
              <a:buClr>
                <a:schemeClr val="dk2"/>
              </a:buClr>
              <a:buSzPts val="1100"/>
              <a:buNone/>
              <a:defRPr>
                <a:solidFill>
                  <a:schemeClr val="dk2"/>
                </a:solidFill>
              </a:defRPr>
            </a:lvl3pPr>
            <a:lvl4pPr lvl="3" algn="l">
              <a:lnSpc>
                <a:spcPct val="100000"/>
              </a:lnSpc>
              <a:spcBef>
                <a:spcPts val="0"/>
              </a:spcBef>
              <a:spcAft>
                <a:spcPts val="0"/>
              </a:spcAft>
              <a:buClr>
                <a:schemeClr val="dk2"/>
              </a:buClr>
              <a:buSzPts val="1100"/>
              <a:buNone/>
              <a:defRPr>
                <a:solidFill>
                  <a:schemeClr val="dk2"/>
                </a:solidFill>
              </a:defRPr>
            </a:lvl4pPr>
            <a:lvl5pPr lvl="4" algn="l">
              <a:lnSpc>
                <a:spcPct val="100000"/>
              </a:lnSpc>
              <a:spcBef>
                <a:spcPts val="0"/>
              </a:spcBef>
              <a:spcAft>
                <a:spcPts val="0"/>
              </a:spcAft>
              <a:buClr>
                <a:schemeClr val="dk2"/>
              </a:buClr>
              <a:buSzPts val="1100"/>
              <a:buNone/>
              <a:defRPr>
                <a:solidFill>
                  <a:schemeClr val="dk2"/>
                </a:solidFill>
              </a:defRPr>
            </a:lvl5pPr>
            <a:lvl6pPr lvl="5" algn="l">
              <a:lnSpc>
                <a:spcPct val="100000"/>
              </a:lnSpc>
              <a:spcBef>
                <a:spcPts val="0"/>
              </a:spcBef>
              <a:spcAft>
                <a:spcPts val="0"/>
              </a:spcAft>
              <a:buClr>
                <a:schemeClr val="dk2"/>
              </a:buClr>
              <a:buSzPts val="1100"/>
              <a:buNone/>
              <a:defRPr>
                <a:solidFill>
                  <a:schemeClr val="dk2"/>
                </a:solidFill>
              </a:defRPr>
            </a:lvl6pPr>
            <a:lvl7pPr lvl="6" algn="l">
              <a:lnSpc>
                <a:spcPct val="100000"/>
              </a:lnSpc>
              <a:spcBef>
                <a:spcPts val="0"/>
              </a:spcBef>
              <a:spcAft>
                <a:spcPts val="0"/>
              </a:spcAft>
              <a:buClr>
                <a:schemeClr val="dk2"/>
              </a:buClr>
              <a:buSzPts val="1100"/>
              <a:buNone/>
              <a:defRPr>
                <a:solidFill>
                  <a:schemeClr val="dk2"/>
                </a:solidFill>
              </a:defRPr>
            </a:lvl7pPr>
            <a:lvl8pPr lvl="7" algn="l">
              <a:lnSpc>
                <a:spcPct val="100000"/>
              </a:lnSpc>
              <a:spcBef>
                <a:spcPts val="0"/>
              </a:spcBef>
              <a:spcAft>
                <a:spcPts val="0"/>
              </a:spcAft>
              <a:buClr>
                <a:schemeClr val="dk2"/>
              </a:buClr>
              <a:buSzPts val="1100"/>
              <a:buNone/>
              <a:defRPr>
                <a:solidFill>
                  <a:schemeClr val="dk2"/>
                </a:solidFill>
              </a:defRPr>
            </a:lvl8pPr>
            <a:lvl9pPr lvl="8" algn="l">
              <a:lnSpc>
                <a:spcPct val="100000"/>
              </a:lnSpc>
              <a:spcBef>
                <a:spcPts val="0"/>
              </a:spcBef>
              <a:spcAft>
                <a:spcPts val="0"/>
              </a:spcAft>
              <a:buClr>
                <a:schemeClr val="dk2"/>
              </a:buClr>
              <a:buSzPts val="1100"/>
              <a:buNone/>
              <a:defRPr>
                <a:solidFill>
                  <a:schemeClr val="dk2"/>
                </a:solidFill>
              </a:defRPr>
            </a:lvl9pPr>
          </a:lstStyle>
          <a:p/>
        </p:txBody>
      </p:sp>
      <p:sp>
        <p:nvSpPr>
          <p:cNvPr id="52" name="Google Shape;52;p35"/>
          <p:cNvSpPr/>
          <p:nvPr/>
        </p:nvSpPr>
        <p:spPr>
          <a:xfrm flipH="1">
            <a:off x="6648725" y="3686950"/>
            <a:ext cx="2534700" cy="14565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2">
  <p:cSld name="CUSTOM_26">
    <p:bg>
      <p:bgPr>
        <a:solidFill>
          <a:srgbClr val="EFEFEF"/>
        </a:solidFill>
      </p:bgPr>
    </p:bg>
    <p:spTree>
      <p:nvGrpSpPr>
        <p:cNvPr id="53" name="Shape 53"/>
        <p:cNvGrpSpPr/>
        <p:nvPr/>
      </p:nvGrpSpPr>
      <p:grpSpPr>
        <a:xfrm>
          <a:off x="0" y="0"/>
          <a:ext cx="0" cy="0"/>
          <a:chOff x="0" y="0"/>
          <a:chExt cx="0" cy="0"/>
        </a:xfrm>
      </p:grpSpPr>
      <p:sp>
        <p:nvSpPr>
          <p:cNvPr id="54" name="Google Shape;54;p36"/>
          <p:cNvSpPr/>
          <p:nvPr/>
        </p:nvSpPr>
        <p:spPr>
          <a:xfrm>
            <a:off x="7365425" y="556000"/>
            <a:ext cx="1778700" cy="17673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3"/>
              </a:solidFill>
              <a:latin typeface="Arial"/>
              <a:ea typeface="Arial"/>
              <a:cs typeface="Arial"/>
              <a:sym typeface="Arial"/>
            </a:endParaRPr>
          </a:p>
        </p:txBody>
      </p:sp>
      <p:sp>
        <p:nvSpPr>
          <p:cNvPr id="55" name="Google Shape;55;p36"/>
          <p:cNvSpPr txBox="1"/>
          <p:nvPr>
            <p:ph type="title"/>
          </p:nvPr>
        </p:nvSpPr>
        <p:spPr>
          <a:xfrm flipH="1">
            <a:off x="4321203" y="1666525"/>
            <a:ext cx="3966600" cy="8967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SzPts val="4800"/>
              <a:buNone/>
              <a:defRPr sz="4800">
                <a:solidFill>
                  <a:schemeClr val="accent5"/>
                </a:solidFill>
              </a:defRPr>
            </a:lvl1pPr>
            <a:lvl2pPr lvl="1" algn="r">
              <a:lnSpc>
                <a:spcPct val="100000"/>
              </a:lnSpc>
              <a:spcBef>
                <a:spcPts val="0"/>
              </a:spcBef>
              <a:spcAft>
                <a:spcPts val="0"/>
              </a:spcAft>
              <a:buClr>
                <a:srgbClr val="434343"/>
              </a:buClr>
              <a:buSzPts val="2800"/>
              <a:buNone/>
              <a:defRPr>
                <a:solidFill>
                  <a:srgbClr val="434343"/>
                </a:solidFill>
              </a:defRPr>
            </a:lvl2pPr>
            <a:lvl3pPr lvl="2" algn="r">
              <a:lnSpc>
                <a:spcPct val="100000"/>
              </a:lnSpc>
              <a:spcBef>
                <a:spcPts val="0"/>
              </a:spcBef>
              <a:spcAft>
                <a:spcPts val="0"/>
              </a:spcAft>
              <a:buClr>
                <a:srgbClr val="434343"/>
              </a:buClr>
              <a:buSzPts val="2800"/>
              <a:buNone/>
              <a:defRPr>
                <a:solidFill>
                  <a:srgbClr val="434343"/>
                </a:solidFill>
              </a:defRPr>
            </a:lvl3pPr>
            <a:lvl4pPr lvl="3" algn="r">
              <a:lnSpc>
                <a:spcPct val="100000"/>
              </a:lnSpc>
              <a:spcBef>
                <a:spcPts val="0"/>
              </a:spcBef>
              <a:spcAft>
                <a:spcPts val="0"/>
              </a:spcAft>
              <a:buClr>
                <a:srgbClr val="434343"/>
              </a:buClr>
              <a:buSzPts val="2800"/>
              <a:buNone/>
              <a:defRPr>
                <a:solidFill>
                  <a:srgbClr val="434343"/>
                </a:solidFill>
              </a:defRPr>
            </a:lvl4pPr>
            <a:lvl5pPr lvl="4" algn="r">
              <a:lnSpc>
                <a:spcPct val="100000"/>
              </a:lnSpc>
              <a:spcBef>
                <a:spcPts val="0"/>
              </a:spcBef>
              <a:spcAft>
                <a:spcPts val="0"/>
              </a:spcAft>
              <a:buClr>
                <a:srgbClr val="434343"/>
              </a:buClr>
              <a:buSzPts val="2800"/>
              <a:buNone/>
              <a:defRPr>
                <a:solidFill>
                  <a:srgbClr val="434343"/>
                </a:solidFill>
              </a:defRPr>
            </a:lvl5pPr>
            <a:lvl6pPr lvl="5" algn="r">
              <a:lnSpc>
                <a:spcPct val="100000"/>
              </a:lnSpc>
              <a:spcBef>
                <a:spcPts val="0"/>
              </a:spcBef>
              <a:spcAft>
                <a:spcPts val="0"/>
              </a:spcAft>
              <a:buClr>
                <a:srgbClr val="434343"/>
              </a:buClr>
              <a:buSzPts val="2800"/>
              <a:buNone/>
              <a:defRPr>
                <a:solidFill>
                  <a:srgbClr val="434343"/>
                </a:solidFill>
              </a:defRPr>
            </a:lvl6pPr>
            <a:lvl7pPr lvl="6" algn="r">
              <a:lnSpc>
                <a:spcPct val="100000"/>
              </a:lnSpc>
              <a:spcBef>
                <a:spcPts val="0"/>
              </a:spcBef>
              <a:spcAft>
                <a:spcPts val="0"/>
              </a:spcAft>
              <a:buClr>
                <a:srgbClr val="434343"/>
              </a:buClr>
              <a:buSzPts val="2800"/>
              <a:buNone/>
              <a:defRPr>
                <a:solidFill>
                  <a:srgbClr val="434343"/>
                </a:solidFill>
              </a:defRPr>
            </a:lvl7pPr>
            <a:lvl8pPr lvl="7" algn="r">
              <a:lnSpc>
                <a:spcPct val="100000"/>
              </a:lnSpc>
              <a:spcBef>
                <a:spcPts val="0"/>
              </a:spcBef>
              <a:spcAft>
                <a:spcPts val="0"/>
              </a:spcAft>
              <a:buClr>
                <a:srgbClr val="434343"/>
              </a:buClr>
              <a:buSzPts val="2800"/>
              <a:buNone/>
              <a:defRPr>
                <a:solidFill>
                  <a:srgbClr val="434343"/>
                </a:solidFill>
              </a:defRPr>
            </a:lvl8pPr>
            <a:lvl9pPr lvl="8" algn="r">
              <a:lnSpc>
                <a:spcPct val="100000"/>
              </a:lnSpc>
              <a:spcBef>
                <a:spcPts val="0"/>
              </a:spcBef>
              <a:spcAft>
                <a:spcPts val="0"/>
              </a:spcAft>
              <a:buClr>
                <a:srgbClr val="434343"/>
              </a:buClr>
              <a:buSzPts val="2800"/>
              <a:buNone/>
              <a:defRPr>
                <a:solidFill>
                  <a:srgbClr val="434343"/>
                </a:solidFill>
              </a:defRPr>
            </a:lvl9pPr>
          </a:lstStyle>
          <a:p/>
        </p:txBody>
      </p:sp>
      <p:sp>
        <p:nvSpPr>
          <p:cNvPr id="56" name="Google Shape;56;p36"/>
          <p:cNvSpPr txBox="1"/>
          <p:nvPr>
            <p:ph idx="1" type="subTitle"/>
          </p:nvPr>
        </p:nvSpPr>
        <p:spPr>
          <a:xfrm>
            <a:off x="5219097" y="2760775"/>
            <a:ext cx="3068700" cy="11700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chemeClr val="lt1"/>
              </a:buClr>
              <a:buSzPts val="1100"/>
              <a:buNone/>
              <a:defRPr sz="1200">
                <a:solidFill>
                  <a:schemeClr val="lt1"/>
                </a:solidFill>
              </a:defRPr>
            </a:lvl1pPr>
            <a:lvl2pPr lvl="1" algn="r">
              <a:lnSpc>
                <a:spcPct val="100000"/>
              </a:lnSpc>
              <a:spcBef>
                <a:spcPts val="0"/>
              </a:spcBef>
              <a:spcAft>
                <a:spcPts val="0"/>
              </a:spcAft>
              <a:buClr>
                <a:schemeClr val="lt1"/>
              </a:buClr>
              <a:buSzPts val="1100"/>
              <a:buNone/>
              <a:defRPr>
                <a:solidFill>
                  <a:schemeClr val="lt1"/>
                </a:solidFill>
              </a:defRPr>
            </a:lvl2pPr>
            <a:lvl3pPr lvl="2" algn="r">
              <a:lnSpc>
                <a:spcPct val="100000"/>
              </a:lnSpc>
              <a:spcBef>
                <a:spcPts val="0"/>
              </a:spcBef>
              <a:spcAft>
                <a:spcPts val="0"/>
              </a:spcAft>
              <a:buClr>
                <a:schemeClr val="lt1"/>
              </a:buClr>
              <a:buSzPts val="1100"/>
              <a:buNone/>
              <a:defRPr>
                <a:solidFill>
                  <a:schemeClr val="lt1"/>
                </a:solidFill>
              </a:defRPr>
            </a:lvl3pPr>
            <a:lvl4pPr lvl="3" algn="r">
              <a:lnSpc>
                <a:spcPct val="100000"/>
              </a:lnSpc>
              <a:spcBef>
                <a:spcPts val="0"/>
              </a:spcBef>
              <a:spcAft>
                <a:spcPts val="0"/>
              </a:spcAft>
              <a:buClr>
                <a:schemeClr val="lt1"/>
              </a:buClr>
              <a:buSzPts val="1100"/>
              <a:buNone/>
              <a:defRPr>
                <a:solidFill>
                  <a:schemeClr val="lt1"/>
                </a:solidFill>
              </a:defRPr>
            </a:lvl4pPr>
            <a:lvl5pPr lvl="4" algn="r">
              <a:lnSpc>
                <a:spcPct val="100000"/>
              </a:lnSpc>
              <a:spcBef>
                <a:spcPts val="0"/>
              </a:spcBef>
              <a:spcAft>
                <a:spcPts val="0"/>
              </a:spcAft>
              <a:buClr>
                <a:schemeClr val="lt1"/>
              </a:buClr>
              <a:buSzPts val="1100"/>
              <a:buNone/>
              <a:defRPr>
                <a:solidFill>
                  <a:schemeClr val="lt1"/>
                </a:solidFill>
              </a:defRPr>
            </a:lvl5pPr>
            <a:lvl6pPr lvl="5" algn="r">
              <a:lnSpc>
                <a:spcPct val="100000"/>
              </a:lnSpc>
              <a:spcBef>
                <a:spcPts val="0"/>
              </a:spcBef>
              <a:spcAft>
                <a:spcPts val="0"/>
              </a:spcAft>
              <a:buClr>
                <a:schemeClr val="lt1"/>
              </a:buClr>
              <a:buSzPts val="1100"/>
              <a:buNone/>
              <a:defRPr>
                <a:solidFill>
                  <a:schemeClr val="lt1"/>
                </a:solidFill>
              </a:defRPr>
            </a:lvl6pPr>
            <a:lvl7pPr lvl="6" algn="r">
              <a:lnSpc>
                <a:spcPct val="100000"/>
              </a:lnSpc>
              <a:spcBef>
                <a:spcPts val="0"/>
              </a:spcBef>
              <a:spcAft>
                <a:spcPts val="0"/>
              </a:spcAft>
              <a:buClr>
                <a:schemeClr val="lt1"/>
              </a:buClr>
              <a:buSzPts val="1100"/>
              <a:buNone/>
              <a:defRPr>
                <a:solidFill>
                  <a:schemeClr val="lt1"/>
                </a:solidFill>
              </a:defRPr>
            </a:lvl7pPr>
            <a:lvl8pPr lvl="7" algn="r">
              <a:lnSpc>
                <a:spcPct val="100000"/>
              </a:lnSpc>
              <a:spcBef>
                <a:spcPts val="0"/>
              </a:spcBef>
              <a:spcAft>
                <a:spcPts val="0"/>
              </a:spcAft>
              <a:buClr>
                <a:schemeClr val="lt1"/>
              </a:buClr>
              <a:buSzPts val="1100"/>
              <a:buNone/>
              <a:defRPr>
                <a:solidFill>
                  <a:schemeClr val="lt1"/>
                </a:solidFill>
              </a:defRPr>
            </a:lvl8pPr>
            <a:lvl9pPr lvl="8" algn="r">
              <a:lnSpc>
                <a:spcPct val="100000"/>
              </a:lnSpc>
              <a:spcBef>
                <a:spcPts val="0"/>
              </a:spcBef>
              <a:spcAft>
                <a:spcPts val="0"/>
              </a:spcAft>
              <a:buClr>
                <a:schemeClr val="lt1"/>
              </a:buClr>
              <a:buSzPts val="1100"/>
              <a:buNone/>
              <a:defRPr>
                <a:solidFill>
                  <a:schemeClr val="lt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
  <p:cSld name="CUSTOM_26_2">
    <p:bg>
      <p:bgPr>
        <a:solidFill>
          <a:schemeClr val="lt1"/>
        </a:solidFill>
      </p:bgPr>
    </p:bg>
    <p:spTree>
      <p:nvGrpSpPr>
        <p:cNvPr id="57" name="Shape 57"/>
        <p:cNvGrpSpPr/>
        <p:nvPr/>
      </p:nvGrpSpPr>
      <p:grpSpPr>
        <a:xfrm>
          <a:off x="0" y="0"/>
          <a:ext cx="0" cy="0"/>
          <a:chOff x="0" y="0"/>
          <a:chExt cx="0" cy="0"/>
        </a:xfrm>
      </p:grpSpPr>
      <p:sp>
        <p:nvSpPr>
          <p:cNvPr id="58" name="Google Shape;58;p37"/>
          <p:cNvSpPr/>
          <p:nvPr/>
        </p:nvSpPr>
        <p:spPr>
          <a:xfrm flipH="1">
            <a:off x="-12" y="2905000"/>
            <a:ext cx="3097800" cy="237300"/>
          </a:xfrm>
          <a:prstGeom prst="rect">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3"/>
              </a:solidFill>
              <a:latin typeface="Arial"/>
              <a:ea typeface="Arial"/>
              <a:cs typeface="Arial"/>
              <a:sym typeface="Arial"/>
            </a:endParaRPr>
          </a:p>
        </p:txBody>
      </p:sp>
      <p:sp>
        <p:nvSpPr>
          <p:cNvPr id="59" name="Google Shape;59;p37"/>
          <p:cNvSpPr txBox="1"/>
          <p:nvPr>
            <p:ph idx="1" type="subTitle"/>
          </p:nvPr>
        </p:nvSpPr>
        <p:spPr>
          <a:xfrm flipH="1">
            <a:off x="1511142" y="2906433"/>
            <a:ext cx="3051000" cy="5400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100"/>
              <a:buNone/>
              <a:defRPr sz="1200">
                <a:solidFill>
                  <a:srgbClr val="FFFFFF"/>
                </a:solidFill>
                <a:latin typeface="Staatliches"/>
                <a:ea typeface="Staatliches"/>
                <a:cs typeface="Staatliches"/>
                <a:sym typeface="Staatliches"/>
              </a:defRPr>
            </a:lvl1pPr>
            <a:lvl2pPr lvl="1" algn="l">
              <a:lnSpc>
                <a:spcPct val="115000"/>
              </a:lnSpc>
              <a:spcBef>
                <a:spcPts val="1600"/>
              </a:spcBef>
              <a:spcAft>
                <a:spcPts val="0"/>
              </a:spcAft>
              <a:buSzPts val="1100"/>
              <a:buNone/>
              <a:defRPr sz="1200">
                <a:solidFill>
                  <a:schemeClr val="accent3"/>
                </a:solidFill>
                <a:latin typeface="Staatliches"/>
                <a:ea typeface="Staatliches"/>
                <a:cs typeface="Staatliches"/>
                <a:sym typeface="Staatliches"/>
              </a:defRPr>
            </a:lvl2pPr>
            <a:lvl3pPr lvl="2" algn="l">
              <a:lnSpc>
                <a:spcPct val="115000"/>
              </a:lnSpc>
              <a:spcBef>
                <a:spcPts val="1600"/>
              </a:spcBef>
              <a:spcAft>
                <a:spcPts val="0"/>
              </a:spcAft>
              <a:buSzPts val="1100"/>
              <a:buNone/>
              <a:defRPr sz="1200">
                <a:solidFill>
                  <a:schemeClr val="accent3"/>
                </a:solidFill>
                <a:latin typeface="Staatliches"/>
                <a:ea typeface="Staatliches"/>
                <a:cs typeface="Staatliches"/>
                <a:sym typeface="Staatliches"/>
              </a:defRPr>
            </a:lvl3pPr>
            <a:lvl4pPr lvl="3" algn="l">
              <a:lnSpc>
                <a:spcPct val="115000"/>
              </a:lnSpc>
              <a:spcBef>
                <a:spcPts val="1600"/>
              </a:spcBef>
              <a:spcAft>
                <a:spcPts val="0"/>
              </a:spcAft>
              <a:buSzPts val="1100"/>
              <a:buNone/>
              <a:defRPr sz="1200">
                <a:solidFill>
                  <a:schemeClr val="accent3"/>
                </a:solidFill>
                <a:latin typeface="Staatliches"/>
                <a:ea typeface="Staatliches"/>
                <a:cs typeface="Staatliches"/>
                <a:sym typeface="Staatliches"/>
              </a:defRPr>
            </a:lvl4pPr>
            <a:lvl5pPr lvl="4" algn="l">
              <a:lnSpc>
                <a:spcPct val="115000"/>
              </a:lnSpc>
              <a:spcBef>
                <a:spcPts val="1600"/>
              </a:spcBef>
              <a:spcAft>
                <a:spcPts val="0"/>
              </a:spcAft>
              <a:buSzPts val="1100"/>
              <a:buNone/>
              <a:defRPr sz="1200">
                <a:solidFill>
                  <a:schemeClr val="accent3"/>
                </a:solidFill>
                <a:latin typeface="Staatliches"/>
                <a:ea typeface="Staatliches"/>
                <a:cs typeface="Staatliches"/>
                <a:sym typeface="Staatliches"/>
              </a:defRPr>
            </a:lvl5pPr>
            <a:lvl6pPr lvl="5" algn="l">
              <a:lnSpc>
                <a:spcPct val="115000"/>
              </a:lnSpc>
              <a:spcBef>
                <a:spcPts val="1600"/>
              </a:spcBef>
              <a:spcAft>
                <a:spcPts val="0"/>
              </a:spcAft>
              <a:buSzPts val="1100"/>
              <a:buNone/>
              <a:defRPr sz="1200">
                <a:solidFill>
                  <a:schemeClr val="accent3"/>
                </a:solidFill>
                <a:latin typeface="Staatliches"/>
                <a:ea typeface="Staatliches"/>
                <a:cs typeface="Staatliches"/>
                <a:sym typeface="Staatliches"/>
              </a:defRPr>
            </a:lvl6pPr>
            <a:lvl7pPr lvl="6" algn="l">
              <a:lnSpc>
                <a:spcPct val="115000"/>
              </a:lnSpc>
              <a:spcBef>
                <a:spcPts val="1600"/>
              </a:spcBef>
              <a:spcAft>
                <a:spcPts val="0"/>
              </a:spcAft>
              <a:buSzPts val="1100"/>
              <a:buNone/>
              <a:defRPr sz="1200">
                <a:solidFill>
                  <a:schemeClr val="accent3"/>
                </a:solidFill>
                <a:latin typeface="Staatliches"/>
                <a:ea typeface="Staatliches"/>
                <a:cs typeface="Staatliches"/>
                <a:sym typeface="Staatliches"/>
              </a:defRPr>
            </a:lvl7pPr>
            <a:lvl8pPr lvl="7" algn="l">
              <a:lnSpc>
                <a:spcPct val="115000"/>
              </a:lnSpc>
              <a:spcBef>
                <a:spcPts val="1600"/>
              </a:spcBef>
              <a:spcAft>
                <a:spcPts val="0"/>
              </a:spcAft>
              <a:buSzPts val="1100"/>
              <a:buNone/>
              <a:defRPr sz="1200">
                <a:solidFill>
                  <a:schemeClr val="accent3"/>
                </a:solidFill>
                <a:latin typeface="Staatliches"/>
                <a:ea typeface="Staatliches"/>
                <a:cs typeface="Staatliches"/>
                <a:sym typeface="Staatliches"/>
              </a:defRPr>
            </a:lvl8pPr>
            <a:lvl9pPr lvl="8" algn="l">
              <a:lnSpc>
                <a:spcPct val="115000"/>
              </a:lnSpc>
              <a:spcBef>
                <a:spcPts val="1600"/>
              </a:spcBef>
              <a:spcAft>
                <a:spcPts val="1600"/>
              </a:spcAft>
              <a:buSzPts val="1100"/>
              <a:buNone/>
              <a:defRPr sz="1200">
                <a:solidFill>
                  <a:schemeClr val="accent3"/>
                </a:solidFill>
                <a:latin typeface="Staatliches"/>
                <a:ea typeface="Staatliches"/>
                <a:cs typeface="Staatliches"/>
                <a:sym typeface="Staatliches"/>
              </a:defRPr>
            </a:lvl9pPr>
          </a:lstStyle>
          <a:p/>
        </p:txBody>
      </p:sp>
      <p:sp>
        <p:nvSpPr>
          <p:cNvPr id="60" name="Google Shape;60;p37"/>
          <p:cNvSpPr txBox="1"/>
          <p:nvPr>
            <p:ph idx="2" type="subTitle"/>
          </p:nvPr>
        </p:nvSpPr>
        <p:spPr>
          <a:xfrm flipH="1">
            <a:off x="1511213" y="2084750"/>
            <a:ext cx="3089400" cy="578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sz="1400">
                <a:solidFill>
                  <a:srgbClr val="FFFFFF"/>
                </a:solidFill>
              </a:defRPr>
            </a:lvl1pPr>
            <a:lvl2pPr lvl="1" algn="l">
              <a:lnSpc>
                <a:spcPct val="100000"/>
              </a:lnSpc>
              <a:spcBef>
                <a:spcPts val="0"/>
              </a:spcBef>
              <a:spcAft>
                <a:spcPts val="0"/>
              </a:spcAft>
              <a:buClr>
                <a:srgbClr val="5B3C43"/>
              </a:buClr>
              <a:buSzPts val="1400"/>
              <a:buNone/>
              <a:defRPr sz="1400">
                <a:solidFill>
                  <a:srgbClr val="5B3C43"/>
                </a:solidFill>
              </a:defRPr>
            </a:lvl2pPr>
            <a:lvl3pPr lvl="2" algn="l">
              <a:lnSpc>
                <a:spcPct val="100000"/>
              </a:lnSpc>
              <a:spcBef>
                <a:spcPts val="0"/>
              </a:spcBef>
              <a:spcAft>
                <a:spcPts val="0"/>
              </a:spcAft>
              <a:buClr>
                <a:srgbClr val="5B3C43"/>
              </a:buClr>
              <a:buSzPts val="1400"/>
              <a:buNone/>
              <a:defRPr sz="1400">
                <a:solidFill>
                  <a:srgbClr val="5B3C43"/>
                </a:solidFill>
              </a:defRPr>
            </a:lvl3pPr>
            <a:lvl4pPr lvl="3" algn="l">
              <a:lnSpc>
                <a:spcPct val="100000"/>
              </a:lnSpc>
              <a:spcBef>
                <a:spcPts val="0"/>
              </a:spcBef>
              <a:spcAft>
                <a:spcPts val="0"/>
              </a:spcAft>
              <a:buClr>
                <a:srgbClr val="5B3C43"/>
              </a:buClr>
              <a:buSzPts val="1400"/>
              <a:buNone/>
              <a:defRPr sz="1400">
                <a:solidFill>
                  <a:srgbClr val="5B3C43"/>
                </a:solidFill>
              </a:defRPr>
            </a:lvl4pPr>
            <a:lvl5pPr lvl="4" algn="l">
              <a:lnSpc>
                <a:spcPct val="100000"/>
              </a:lnSpc>
              <a:spcBef>
                <a:spcPts val="0"/>
              </a:spcBef>
              <a:spcAft>
                <a:spcPts val="0"/>
              </a:spcAft>
              <a:buClr>
                <a:srgbClr val="5B3C43"/>
              </a:buClr>
              <a:buSzPts val="1400"/>
              <a:buNone/>
              <a:defRPr sz="1400">
                <a:solidFill>
                  <a:srgbClr val="5B3C43"/>
                </a:solidFill>
              </a:defRPr>
            </a:lvl5pPr>
            <a:lvl6pPr lvl="5" algn="l">
              <a:lnSpc>
                <a:spcPct val="100000"/>
              </a:lnSpc>
              <a:spcBef>
                <a:spcPts val="0"/>
              </a:spcBef>
              <a:spcAft>
                <a:spcPts val="0"/>
              </a:spcAft>
              <a:buClr>
                <a:srgbClr val="5B3C43"/>
              </a:buClr>
              <a:buSzPts val="1400"/>
              <a:buNone/>
              <a:defRPr sz="1400">
                <a:solidFill>
                  <a:srgbClr val="5B3C43"/>
                </a:solidFill>
              </a:defRPr>
            </a:lvl6pPr>
            <a:lvl7pPr lvl="6" algn="l">
              <a:lnSpc>
                <a:spcPct val="100000"/>
              </a:lnSpc>
              <a:spcBef>
                <a:spcPts val="0"/>
              </a:spcBef>
              <a:spcAft>
                <a:spcPts val="0"/>
              </a:spcAft>
              <a:buClr>
                <a:srgbClr val="5B3C43"/>
              </a:buClr>
              <a:buSzPts val="1400"/>
              <a:buNone/>
              <a:defRPr sz="1400">
                <a:solidFill>
                  <a:srgbClr val="5B3C43"/>
                </a:solidFill>
              </a:defRPr>
            </a:lvl7pPr>
            <a:lvl8pPr lvl="7" algn="l">
              <a:lnSpc>
                <a:spcPct val="100000"/>
              </a:lnSpc>
              <a:spcBef>
                <a:spcPts val="0"/>
              </a:spcBef>
              <a:spcAft>
                <a:spcPts val="0"/>
              </a:spcAft>
              <a:buClr>
                <a:srgbClr val="5B3C43"/>
              </a:buClr>
              <a:buSzPts val="1400"/>
              <a:buNone/>
              <a:defRPr sz="1400">
                <a:solidFill>
                  <a:srgbClr val="5B3C43"/>
                </a:solidFill>
              </a:defRPr>
            </a:lvl8pPr>
            <a:lvl9pPr lvl="8" algn="l">
              <a:lnSpc>
                <a:spcPct val="100000"/>
              </a:lnSpc>
              <a:spcBef>
                <a:spcPts val="0"/>
              </a:spcBef>
              <a:spcAft>
                <a:spcPts val="0"/>
              </a:spcAft>
              <a:buClr>
                <a:srgbClr val="5B3C43"/>
              </a:buClr>
              <a:buSzPts val="1400"/>
              <a:buNone/>
              <a:defRPr sz="1400">
                <a:solidFill>
                  <a:srgbClr val="5B3C43"/>
                </a:solidFil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3">
  <p:cSld name="CUSTOM_26_1">
    <p:bg>
      <p:bgPr>
        <a:solidFill>
          <a:srgbClr val="EFEFEF"/>
        </a:solidFill>
      </p:bgPr>
    </p:bg>
    <p:spTree>
      <p:nvGrpSpPr>
        <p:cNvPr id="61" name="Shape 61"/>
        <p:cNvGrpSpPr/>
        <p:nvPr/>
      </p:nvGrpSpPr>
      <p:grpSpPr>
        <a:xfrm>
          <a:off x="0" y="0"/>
          <a:ext cx="0" cy="0"/>
          <a:chOff x="0" y="0"/>
          <a:chExt cx="0" cy="0"/>
        </a:xfrm>
      </p:grpSpPr>
      <p:sp>
        <p:nvSpPr>
          <p:cNvPr id="62" name="Google Shape;62;p38"/>
          <p:cNvSpPr/>
          <p:nvPr/>
        </p:nvSpPr>
        <p:spPr>
          <a:xfrm flipH="1">
            <a:off x="7755299" y="868425"/>
            <a:ext cx="1388700" cy="17673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3"/>
              </a:solidFill>
              <a:latin typeface="Arial"/>
              <a:ea typeface="Arial"/>
              <a:cs typeface="Arial"/>
              <a:sym typeface="Arial"/>
            </a:endParaRPr>
          </a:p>
        </p:txBody>
      </p:sp>
      <p:sp>
        <p:nvSpPr>
          <p:cNvPr id="63" name="Google Shape;63;p38"/>
          <p:cNvSpPr txBox="1"/>
          <p:nvPr>
            <p:ph type="title"/>
          </p:nvPr>
        </p:nvSpPr>
        <p:spPr>
          <a:xfrm>
            <a:off x="5646900" y="1753400"/>
            <a:ext cx="2640900" cy="8967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SzPts val="6000"/>
              <a:buNone/>
              <a:defRPr sz="6000">
                <a:solidFill>
                  <a:schemeClr val="accent5"/>
                </a:solidFill>
              </a:defRPr>
            </a:lvl1pPr>
            <a:lvl2pPr lvl="1" algn="r">
              <a:lnSpc>
                <a:spcPct val="100000"/>
              </a:lnSpc>
              <a:spcBef>
                <a:spcPts val="0"/>
              </a:spcBef>
              <a:spcAft>
                <a:spcPts val="0"/>
              </a:spcAft>
              <a:buClr>
                <a:srgbClr val="62BCBE"/>
              </a:buClr>
              <a:buSzPts val="6000"/>
              <a:buNone/>
              <a:defRPr sz="6000">
                <a:solidFill>
                  <a:srgbClr val="62BCBE"/>
                </a:solidFill>
              </a:defRPr>
            </a:lvl2pPr>
            <a:lvl3pPr lvl="2" algn="r">
              <a:lnSpc>
                <a:spcPct val="100000"/>
              </a:lnSpc>
              <a:spcBef>
                <a:spcPts val="0"/>
              </a:spcBef>
              <a:spcAft>
                <a:spcPts val="0"/>
              </a:spcAft>
              <a:buClr>
                <a:srgbClr val="62BCBE"/>
              </a:buClr>
              <a:buSzPts val="6000"/>
              <a:buNone/>
              <a:defRPr sz="6000">
                <a:solidFill>
                  <a:srgbClr val="62BCBE"/>
                </a:solidFill>
              </a:defRPr>
            </a:lvl3pPr>
            <a:lvl4pPr lvl="3" algn="r">
              <a:lnSpc>
                <a:spcPct val="100000"/>
              </a:lnSpc>
              <a:spcBef>
                <a:spcPts val="0"/>
              </a:spcBef>
              <a:spcAft>
                <a:spcPts val="0"/>
              </a:spcAft>
              <a:buClr>
                <a:srgbClr val="62BCBE"/>
              </a:buClr>
              <a:buSzPts val="6000"/>
              <a:buNone/>
              <a:defRPr sz="6000">
                <a:solidFill>
                  <a:srgbClr val="62BCBE"/>
                </a:solidFill>
              </a:defRPr>
            </a:lvl4pPr>
            <a:lvl5pPr lvl="4" algn="r">
              <a:lnSpc>
                <a:spcPct val="100000"/>
              </a:lnSpc>
              <a:spcBef>
                <a:spcPts val="0"/>
              </a:spcBef>
              <a:spcAft>
                <a:spcPts val="0"/>
              </a:spcAft>
              <a:buClr>
                <a:srgbClr val="62BCBE"/>
              </a:buClr>
              <a:buSzPts val="6000"/>
              <a:buNone/>
              <a:defRPr sz="6000">
                <a:solidFill>
                  <a:srgbClr val="62BCBE"/>
                </a:solidFill>
              </a:defRPr>
            </a:lvl5pPr>
            <a:lvl6pPr lvl="5" algn="r">
              <a:lnSpc>
                <a:spcPct val="100000"/>
              </a:lnSpc>
              <a:spcBef>
                <a:spcPts val="0"/>
              </a:spcBef>
              <a:spcAft>
                <a:spcPts val="0"/>
              </a:spcAft>
              <a:buClr>
                <a:srgbClr val="62BCBE"/>
              </a:buClr>
              <a:buSzPts val="6000"/>
              <a:buNone/>
              <a:defRPr sz="6000">
                <a:solidFill>
                  <a:srgbClr val="62BCBE"/>
                </a:solidFill>
              </a:defRPr>
            </a:lvl6pPr>
            <a:lvl7pPr lvl="6" algn="r">
              <a:lnSpc>
                <a:spcPct val="100000"/>
              </a:lnSpc>
              <a:spcBef>
                <a:spcPts val="0"/>
              </a:spcBef>
              <a:spcAft>
                <a:spcPts val="0"/>
              </a:spcAft>
              <a:buClr>
                <a:srgbClr val="62BCBE"/>
              </a:buClr>
              <a:buSzPts val="6000"/>
              <a:buNone/>
              <a:defRPr sz="6000">
                <a:solidFill>
                  <a:srgbClr val="62BCBE"/>
                </a:solidFill>
              </a:defRPr>
            </a:lvl7pPr>
            <a:lvl8pPr lvl="7" algn="r">
              <a:lnSpc>
                <a:spcPct val="100000"/>
              </a:lnSpc>
              <a:spcBef>
                <a:spcPts val="0"/>
              </a:spcBef>
              <a:spcAft>
                <a:spcPts val="0"/>
              </a:spcAft>
              <a:buClr>
                <a:srgbClr val="62BCBE"/>
              </a:buClr>
              <a:buSzPts val="6000"/>
              <a:buNone/>
              <a:defRPr sz="6000">
                <a:solidFill>
                  <a:srgbClr val="62BCBE"/>
                </a:solidFill>
              </a:defRPr>
            </a:lvl8pPr>
            <a:lvl9pPr lvl="8" algn="r">
              <a:lnSpc>
                <a:spcPct val="100000"/>
              </a:lnSpc>
              <a:spcBef>
                <a:spcPts val="0"/>
              </a:spcBef>
              <a:spcAft>
                <a:spcPts val="0"/>
              </a:spcAft>
              <a:buClr>
                <a:srgbClr val="62BCBE"/>
              </a:buClr>
              <a:buSzPts val="6000"/>
              <a:buNone/>
              <a:defRPr sz="6000">
                <a:solidFill>
                  <a:srgbClr val="62BCBE"/>
                </a:solidFill>
              </a:defRPr>
            </a:lvl9pPr>
          </a:lstStyle>
          <a:p/>
        </p:txBody>
      </p:sp>
      <p:sp>
        <p:nvSpPr>
          <p:cNvPr id="64" name="Google Shape;64;p38"/>
          <p:cNvSpPr txBox="1"/>
          <p:nvPr>
            <p:ph idx="1" type="subTitle"/>
          </p:nvPr>
        </p:nvSpPr>
        <p:spPr>
          <a:xfrm flipH="1">
            <a:off x="5485100" y="2753100"/>
            <a:ext cx="2802600" cy="15528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chemeClr val="lt1"/>
              </a:buClr>
              <a:buSzPts val="1200"/>
              <a:buNone/>
              <a:defRPr sz="1200">
                <a:solidFill>
                  <a:schemeClr val="lt1"/>
                </a:solidFill>
              </a:defRPr>
            </a:lvl1pPr>
            <a:lvl2pPr lvl="1" algn="r">
              <a:lnSpc>
                <a:spcPct val="100000"/>
              </a:lnSpc>
              <a:spcBef>
                <a:spcPts val="0"/>
              </a:spcBef>
              <a:spcAft>
                <a:spcPts val="0"/>
              </a:spcAft>
              <a:buClr>
                <a:schemeClr val="lt1"/>
              </a:buClr>
              <a:buSzPts val="1200"/>
              <a:buNone/>
              <a:defRPr sz="1200">
                <a:solidFill>
                  <a:schemeClr val="lt1"/>
                </a:solidFill>
              </a:defRPr>
            </a:lvl2pPr>
            <a:lvl3pPr lvl="2" algn="r">
              <a:lnSpc>
                <a:spcPct val="100000"/>
              </a:lnSpc>
              <a:spcBef>
                <a:spcPts val="0"/>
              </a:spcBef>
              <a:spcAft>
                <a:spcPts val="0"/>
              </a:spcAft>
              <a:buClr>
                <a:schemeClr val="lt1"/>
              </a:buClr>
              <a:buSzPts val="1200"/>
              <a:buNone/>
              <a:defRPr sz="1200">
                <a:solidFill>
                  <a:schemeClr val="lt1"/>
                </a:solidFill>
              </a:defRPr>
            </a:lvl3pPr>
            <a:lvl4pPr lvl="3" algn="r">
              <a:lnSpc>
                <a:spcPct val="100000"/>
              </a:lnSpc>
              <a:spcBef>
                <a:spcPts val="0"/>
              </a:spcBef>
              <a:spcAft>
                <a:spcPts val="0"/>
              </a:spcAft>
              <a:buClr>
                <a:schemeClr val="lt1"/>
              </a:buClr>
              <a:buSzPts val="1200"/>
              <a:buNone/>
              <a:defRPr sz="1200">
                <a:solidFill>
                  <a:schemeClr val="lt1"/>
                </a:solidFill>
              </a:defRPr>
            </a:lvl4pPr>
            <a:lvl5pPr lvl="4" algn="r">
              <a:lnSpc>
                <a:spcPct val="100000"/>
              </a:lnSpc>
              <a:spcBef>
                <a:spcPts val="0"/>
              </a:spcBef>
              <a:spcAft>
                <a:spcPts val="0"/>
              </a:spcAft>
              <a:buClr>
                <a:schemeClr val="lt1"/>
              </a:buClr>
              <a:buSzPts val="1200"/>
              <a:buNone/>
              <a:defRPr sz="1200">
                <a:solidFill>
                  <a:schemeClr val="lt1"/>
                </a:solidFill>
              </a:defRPr>
            </a:lvl5pPr>
            <a:lvl6pPr lvl="5" algn="r">
              <a:lnSpc>
                <a:spcPct val="100000"/>
              </a:lnSpc>
              <a:spcBef>
                <a:spcPts val="0"/>
              </a:spcBef>
              <a:spcAft>
                <a:spcPts val="0"/>
              </a:spcAft>
              <a:buClr>
                <a:schemeClr val="lt1"/>
              </a:buClr>
              <a:buSzPts val="1200"/>
              <a:buNone/>
              <a:defRPr sz="1200">
                <a:solidFill>
                  <a:schemeClr val="lt1"/>
                </a:solidFill>
              </a:defRPr>
            </a:lvl6pPr>
            <a:lvl7pPr lvl="6" algn="r">
              <a:lnSpc>
                <a:spcPct val="100000"/>
              </a:lnSpc>
              <a:spcBef>
                <a:spcPts val="0"/>
              </a:spcBef>
              <a:spcAft>
                <a:spcPts val="0"/>
              </a:spcAft>
              <a:buClr>
                <a:schemeClr val="lt1"/>
              </a:buClr>
              <a:buSzPts val="1200"/>
              <a:buNone/>
              <a:defRPr sz="1200">
                <a:solidFill>
                  <a:schemeClr val="lt1"/>
                </a:solidFill>
              </a:defRPr>
            </a:lvl7pPr>
            <a:lvl8pPr lvl="7" algn="r">
              <a:lnSpc>
                <a:spcPct val="100000"/>
              </a:lnSpc>
              <a:spcBef>
                <a:spcPts val="0"/>
              </a:spcBef>
              <a:spcAft>
                <a:spcPts val="0"/>
              </a:spcAft>
              <a:buClr>
                <a:schemeClr val="lt1"/>
              </a:buClr>
              <a:buSzPts val="1200"/>
              <a:buNone/>
              <a:defRPr sz="1200">
                <a:solidFill>
                  <a:schemeClr val="lt1"/>
                </a:solidFill>
              </a:defRPr>
            </a:lvl8pPr>
            <a:lvl9pPr lvl="8" algn="r">
              <a:lnSpc>
                <a:spcPct val="100000"/>
              </a:lnSpc>
              <a:spcBef>
                <a:spcPts val="0"/>
              </a:spcBef>
              <a:spcAft>
                <a:spcPts val="0"/>
              </a:spcAft>
              <a:buClr>
                <a:schemeClr val="lt1"/>
              </a:buClr>
              <a:buSzPts val="1200"/>
              <a:buNone/>
              <a:defRPr sz="1200">
                <a:solidFill>
                  <a:schemeClr val="lt1"/>
                </a:solidFil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4">
  <p:cSld name="CUSTOM_26_1_1">
    <p:bg>
      <p:bgPr>
        <a:solidFill>
          <a:srgbClr val="EFEFEF"/>
        </a:solidFill>
      </p:bgPr>
    </p:bg>
    <p:spTree>
      <p:nvGrpSpPr>
        <p:cNvPr id="65" name="Shape 65"/>
        <p:cNvGrpSpPr/>
        <p:nvPr/>
      </p:nvGrpSpPr>
      <p:grpSpPr>
        <a:xfrm>
          <a:off x="0" y="0"/>
          <a:ext cx="0" cy="0"/>
          <a:chOff x="0" y="0"/>
          <a:chExt cx="0" cy="0"/>
        </a:xfrm>
      </p:grpSpPr>
      <p:sp>
        <p:nvSpPr>
          <p:cNvPr id="66" name="Google Shape;66;p39"/>
          <p:cNvSpPr/>
          <p:nvPr/>
        </p:nvSpPr>
        <p:spPr>
          <a:xfrm>
            <a:off x="0" y="868425"/>
            <a:ext cx="1388700" cy="17673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3"/>
              </a:solidFill>
              <a:latin typeface="Arial"/>
              <a:ea typeface="Arial"/>
              <a:cs typeface="Arial"/>
              <a:sym typeface="Arial"/>
            </a:endParaRPr>
          </a:p>
        </p:txBody>
      </p:sp>
      <p:sp>
        <p:nvSpPr>
          <p:cNvPr id="67" name="Google Shape;67;p39"/>
          <p:cNvSpPr txBox="1"/>
          <p:nvPr>
            <p:ph type="title"/>
          </p:nvPr>
        </p:nvSpPr>
        <p:spPr>
          <a:xfrm flipH="1">
            <a:off x="856199" y="1705548"/>
            <a:ext cx="2640900" cy="896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6000"/>
              <a:buNone/>
              <a:defRPr sz="6000">
                <a:solidFill>
                  <a:schemeClr val="accent5"/>
                </a:solidFill>
              </a:defRPr>
            </a:lvl1pPr>
            <a:lvl2pPr lvl="1" algn="l">
              <a:lnSpc>
                <a:spcPct val="100000"/>
              </a:lnSpc>
              <a:spcBef>
                <a:spcPts val="0"/>
              </a:spcBef>
              <a:spcAft>
                <a:spcPts val="0"/>
              </a:spcAft>
              <a:buClr>
                <a:srgbClr val="62BCBE"/>
              </a:buClr>
              <a:buSzPts val="6000"/>
              <a:buNone/>
              <a:defRPr sz="6000">
                <a:solidFill>
                  <a:srgbClr val="62BCBE"/>
                </a:solidFill>
              </a:defRPr>
            </a:lvl2pPr>
            <a:lvl3pPr lvl="2" algn="l">
              <a:lnSpc>
                <a:spcPct val="100000"/>
              </a:lnSpc>
              <a:spcBef>
                <a:spcPts val="0"/>
              </a:spcBef>
              <a:spcAft>
                <a:spcPts val="0"/>
              </a:spcAft>
              <a:buClr>
                <a:srgbClr val="62BCBE"/>
              </a:buClr>
              <a:buSzPts val="6000"/>
              <a:buNone/>
              <a:defRPr sz="6000">
                <a:solidFill>
                  <a:srgbClr val="62BCBE"/>
                </a:solidFill>
              </a:defRPr>
            </a:lvl3pPr>
            <a:lvl4pPr lvl="3" algn="l">
              <a:lnSpc>
                <a:spcPct val="100000"/>
              </a:lnSpc>
              <a:spcBef>
                <a:spcPts val="0"/>
              </a:spcBef>
              <a:spcAft>
                <a:spcPts val="0"/>
              </a:spcAft>
              <a:buClr>
                <a:srgbClr val="62BCBE"/>
              </a:buClr>
              <a:buSzPts val="6000"/>
              <a:buNone/>
              <a:defRPr sz="6000">
                <a:solidFill>
                  <a:srgbClr val="62BCBE"/>
                </a:solidFill>
              </a:defRPr>
            </a:lvl4pPr>
            <a:lvl5pPr lvl="4" algn="l">
              <a:lnSpc>
                <a:spcPct val="100000"/>
              </a:lnSpc>
              <a:spcBef>
                <a:spcPts val="0"/>
              </a:spcBef>
              <a:spcAft>
                <a:spcPts val="0"/>
              </a:spcAft>
              <a:buClr>
                <a:srgbClr val="62BCBE"/>
              </a:buClr>
              <a:buSzPts val="6000"/>
              <a:buNone/>
              <a:defRPr sz="6000">
                <a:solidFill>
                  <a:srgbClr val="62BCBE"/>
                </a:solidFill>
              </a:defRPr>
            </a:lvl5pPr>
            <a:lvl6pPr lvl="5" algn="l">
              <a:lnSpc>
                <a:spcPct val="100000"/>
              </a:lnSpc>
              <a:spcBef>
                <a:spcPts val="0"/>
              </a:spcBef>
              <a:spcAft>
                <a:spcPts val="0"/>
              </a:spcAft>
              <a:buClr>
                <a:srgbClr val="62BCBE"/>
              </a:buClr>
              <a:buSzPts val="6000"/>
              <a:buNone/>
              <a:defRPr sz="6000">
                <a:solidFill>
                  <a:srgbClr val="62BCBE"/>
                </a:solidFill>
              </a:defRPr>
            </a:lvl6pPr>
            <a:lvl7pPr lvl="6" algn="l">
              <a:lnSpc>
                <a:spcPct val="100000"/>
              </a:lnSpc>
              <a:spcBef>
                <a:spcPts val="0"/>
              </a:spcBef>
              <a:spcAft>
                <a:spcPts val="0"/>
              </a:spcAft>
              <a:buClr>
                <a:srgbClr val="62BCBE"/>
              </a:buClr>
              <a:buSzPts val="6000"/>
              <a:buNone/>
              <a:defRPr sz="6000">
                <a:solidFill>
                  <a:srgbClr val="62BCBE"/>
                </a:solidFill>
              </a:defRPr>
            </a:lvl7pPr>
            <a:lvl8pPr lvl="7" algn="l">
              <a:lnSpc>
                <a:spcPct val="100000"/>
              </a:lnSpc>
              <a:spcBef>
                <a:spcPts val="0"/>
              </a:spcBef>
              <a:spcAft>
                <a:spcPts val="0"/>
              </a:spcAft>
              <a:buClr>
                <a:srgbClr val="62BCBE"/>
              </a:buClr>
              <a:buSzPts val="6000"/>
              <a:buNone/>
              <a:defRPr sz="6000">
                <a:solidFill>
                  <a:srgbClr val="62BCBE"/>
                </a:solidFill>
              </a:defRPr>
            </a:lvl8pPr>
            <a:lvl9pPr lvl="8" algn="l">
              <a:lnSpc>
                <a:spcPct val="100000"/>
              </a:lnSpc>
              <a:spcBef>
                <a:spcPts val="0"/>
              </a:spcBef>
              <a:spcAft>
                <a:spcPts val="0"/>
              </a:spcAft>
              <a:buClr>
                <a:srgbClr val="62BCBE"/>
              </a:buClr>
              <a:buSzPts val="6000"/>
              <a:buNone/>
              <a:defRPr sz="6000">
                <a:solidFill>
                  <a:srgbClr val="62BCBE"/>
                </a:solidFill>
              </a:defRPr>
            </a:lvl9pPr>
          </a:lstStyle>
          <a:p/>
        </p:txBody>
      </p:sp>
      <p:sp>
        <p:nvSpPr>
          <p:cNvPr id="68" name="Google Shape;68;p39"/>
          <p:cNvSpPr txBox="1"/>
          <p:nvPr>
            <p:ph idx="1" type="subTitle"/>
          </p:nvPr>
        </p:nvSpPr>
        <p:spPr>
          <a:xfrm>
            <a:off x="856300" y="2747325"/>
            <a:ext cx="2799000" cy="1552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1200"/>
              <a:buNone/>
              <a:defRPr sz="1200">
                <a:solidFill>
                  <a:schemeClr val="lt1"/>
                </a:solidFill>
              </a:defRPr>
            </a:lvl1pPr>
            <a:lvl2pPr lvl="1" algn="l">
              <a:lnSpc>
                <a:spcPct val="100000"/>
              </a:lnSpc>
              <a:spcBef>
                <a:spcPts val="0"/>
              </a:spcBef>
              <a:spcAft>
                <a:spcPts val="0"/>
              </a:spcAft>
              <a:buClr>
                <a:schemeClr val="lt1"/>
              </a:buClr>
              <a:buSzPts val="1200"/>
              <a:buNone/>
              <a:defRPr sz="1200">
                <a:solidFill>
                  <a:schemeClr val="lt1"/>
                </a:solidFill>
              </a:defRPr>
            </a:lvl2pPr>
            <a:lvl3pPr lvl="2" algn="l">
              <a:lnSpc>
                <a:spcPct val="100000"/>
              </a:lnSpc>
              <a:spcBef>
                <a:spcPts val="0"/>
              </a:spcBef>
              <a:spcAft>
                <a:spcPts val="0"/>
              </a:spcAft>
              <a:buClr>
                <a:schemeClr val="lt1"/>
              </a:buClr>
              <a:buSzPts val="1200"/>
              <a:buNone/>
              <a:defRPr sz="1200">
                <a:solidFill>
                  <a:schemeClr val="lt1"/>
                </a:solidFill>
              </a:defRPr>
            </a:lvl3pPr>
            <a:lvl4pPr lvl="3" algn="l">
              <a:lnSpc>
                <a:spcPct val="100000"/>
              </a:lnSpc>
              <a:spcBef>
                <a:spcPts val="0"/>
              </a:spcBef>
              <a:spcAft>
                <a:spcPts val="0"/>
              </a:spcAft>
              <a:buClr>
                <a:schemeClr val="lt1"/>
              </a:buClr>
              <a:buSzPts val="1200"/>
              <a:buNone/>
              <a:defRPr sz="1200">
                <a:solidFill>
                  <a:schemeClr val="lt1"/>
                </a:solidFill>
              </a:defRPr>
            </a:lvl4pPr>
            <a:lvl5pPr lvl="4" algn="l">
              <a:lnSpc>
                <a:spcPct val="100000"/>
              </a:lnSpc>
              <a:spcBef>
                <a:spcPts val="0"/>
              </a:spcBef>
              <a:spcAft>
                <a:spcPts val="0"/>
              </a:spcAft>
              <a:buClr>
                <a:schemeClr val="lt1"/>
              </a:buClr>
              <a:buSzPts val="1200"/>
              <a:buNone/>
              <a:defRPr sz="1200">
                <a:solidFill>
                  <a:schemeClr val="lt1"/>
                </a:solidFill>
              </a:defRPr>
            </a:lvl5pPr>
            <a:lvl6pPr lvl="5" algn="l">
              <a:lnSpc>
                <a:spcPct val="100000"/>
              </a:lnSpc>
              <a:spcBef>
                <a:spcPts val="0"/>
              </a:spcBef>
              <a:spcAft>
                <a:spcPts val="0"/>
              </a:spcAft>
              <a:buClr>
                <a:schemeClr val="lt1"/>
              </a:buClr>
              <a:buSzPts val="1200"/>
              <a:buNone/>
              <a:defRPr sz="1200">
                <a:solidFill>
                  <a:schemeClr val="lt1"/>
                </a:solidFill>
              </a:defRPr>
            </a:lvl6pPr>
            <a:lvl7pPr lvl="6" algn="l">
              <a:lnSpc>
                <a:spcPct val="100000"/>
              </a:lnSpc>
              <a:spcBef>
                <a:spcPts val="0"/>
              </a:spcBef>
              <a:spcAft>
                <a:spcPts val="0"/>
              </a:spcAft>
              <a:buClr>
                <a:schemeClr val="lt1"/>
              </a:buClr>
              <a:buSzPts val="1200"/>
              <a:buNone/>
              <a:defRPr sz="1200">
                <a:solidFill>
                  <a:schemeClr val="lt1"/>
                </a:solidFill>
              </a:defRPr>
            </a:lvl7pPr>
            <a:lvl8pPr lvl="7" algn="l">
              <a:lnSpc>
                <a:spcPct val="100000"/>
              </a:lnSpc>
              <a:spcBef>
                <a:spcPts val="0"/>
              </a:spcBef>
              <a:spcAft>
                <a:spcPts val="0"/>
              </a:spcAft>
              <a:buClr>
                <a:schemeClr val="lt1"/>
              </a:buClr>
              <a:buSzPts val="1200"/>
              <a:buNone/>
              <a:defRPr sz="1200">
                <a:solidFill>
                  <a:schemeClr val="lt1"/>
                </a:solidFill>
              </a:defRPr>
            </a:lvl8pPr>
            <a:lvl9pPr lvl="8" algn="l">
              <a:lnSpc>
                <a:spcPct val="100000"/>
              </a:lnSpc>
              <a:spcBef>
                <a:spcPts val="0"/>
              </a:spcBef>
              <a:spcAft>
                <a:spcPts val="0"/>
              </a:spcAft>
              <a:buClr>
                <a:schemeClr val="lt1"/>
              </a:buClr>
              <a:buSzPts val="1200"/>
              <a:buNone/>
              <a:defRPr sz="1200">
                <a:solidFill>
                  <a:schemeClr val="lt1"/>
                </a:solidFil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18" Type="http://schemas.openxmlformats.org/officeDocument/2006/relationships/theme" Target="../theme/theme2.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3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accent3"/>
              </a:buClr>
              <a:buSzPts val="2800"/>
              <a:buFont typeface="Staatliches"/>
              <a:buNone/>
              <a:defRPr b="0" i="0" sz="2800" u="none" cap="none" strike="noStrike">
                <a:solidFill>
                  <a:schemeClr val="accent3"/>
                </a:solidFill>
                <a:latin typeface="Staatliches"/>
                <a:ea typeface="Staatliches"/>
                <a:cs typeface="Staatliches"/>
                <a:sym typeface="Staatliches"/>
              </a:defRPr>
            </a:lvl1pPr>
            <a:lvl2pPr lvl="1" marR="0" rtl="0" algn="l">
              <a:lnSpc>
                <a:spcPct val="100000"/>
              </a:lnSpc>
              <a:spcBef>
                <a:spcPts val="0"/>
              </a:spcBef>
              <a:spcAft>
                <a:spcPts val="0"/>
              </a:spcAft>
              <a:buClr>
                <a:schemeClr val="accent3"/>
              </a:buClr>
              <a:buSzPts val="2800"/>
              <a:buFont typeface="Josefin Sans"/>
              <a:buNone/>
              <a:defRPr b="1" i="0" sz="2800" u="none" cap="none" strike="noStrike">
                <a:solidFill>
                  <a:schemeClr val="accent3"/>
                </a:solidFill>
                <a:latin typeface="Josefin Sans"/>
                <a:ea typeface="Josefin Sans"/>
                <a:cs typeface="Josefin Sans"/>
                <a:sym typeface="Josefin Sans"/>
              </a:defRPr>
            </a:lvl2pPr>
            <a:lvl3pPr lvl="2" marR="0" rtl="0" algn="l">
              <a:lnSpc>
                <a:spcPct val="100000"/>
              </a:lnSpc>
              <a:spcBef>
                <a:spcPts val="0"/>
              </a:spcBef>
              <a:spcAft>
                <a:spcPts val="0"/>
              </a:spcAft>
              <a:buClr>
                <a:schemeClr val="accent3"/>
              </a:buClr>
              <a:buSzPts val="2800"/>
              <a:buFont typeface="Josefin Sans"/>
              <a:buNone/>
              <a:defRPr b="1" i="0" sz="2800" u="none" cap="none" strike="noStrike">
                <a:solidFill>
                  <a:schemeClr val="accent3"/>
                </a:solidFill>
                <a:latin typeface="Josefin Sans"/>
                <a:ea typeface="Josefin Sans"/>
                <a:cs typeface="Josefin Sans"/>
                <a:sym typeface="Josefin Sans"/>
              </a:defRPr>
            </a:lvl3pPr>
            <a:lvl4pPr lvl="3" marR="0" rtl="0" algn="l">
              <a:lnSpc>
                <a:spcPct val="100000"/>
              </a:lnSpc>
              <a:spcBef>
                <a:spcPts val="0"/>
              </a:spcBef>
              <a:spcAft>
                <a:spcPts val="0"/>
              </a:spcAft>
              <a:buClr>
                <a:schemeClr val="accent3"/>
              </a:buClr>
              <a:buSzPts val="2800"/>
              <a:buFont typeface="Josefin Sans"/>
              <a:buNone/>
              <a:defRPr b="1" i="0" sz="2800" u="none" cap="none" strike="noStrike">
                <a:solidFill>
                  <a:schemeClr val="accent3"/>
                </a:solidFill>
                <a:latin typeface="Josefin Sans"/>
                <a:ea typeface="Josefin Sans"/>
                <a:cs typeface="Josefin Sans"/>
                <a:sym typeface="Josefin Sans"/>
              </a:defRPr>
            </a:lvl4pPr>
            <a:lvl5pPr lvl="4" marR="0" rtl="0" algn="l">
              <a:lnSpc>
                <a:spcPct val="100000"/>
              </a:lnSpc>
              <a:spcBef>
                <a:spcPts val="0"/>
              </a:spcBef>
              <a:spcAft>
                <a:spcPts val="0"/>
              </a:spcAft>
              <a:buClr>
                <a:schemeClr val="accent3"/>
              </a:buClr>
              <a:buSzPts val="2800"/>
              <a:buFont typeface="Josefin Sans"/>
              <a:buNone/>
              <a:defRPr b="1" i="0" sz="2800" u="none" cap="none" strike="noStrike">
                <a:solidFill>
                  <a:schemeClr val="accent3"/>
                </a:solidFill>
                <a:latin typeface="Josefin Sans"/>
                <a:ea typeface="Josefin Sans"/>
                <a:cs typeface="Josefin Sans"/>
                <a:sym typeface="Josefin Sans"/>
              </a:defRPr>
            </a:lvl5pPr>
            <a:lvl6pPr lvl="5" marR="0" rtl="0" algn="l">
              <a:lnSpc>
                <a:spcPct val="100000"/>
              </a:lnSpc>
              <a:spcBef>
                <a:spcPts val="0"/>
              </a:spcBef>
              <a:spcAft>
                <a:spcPts val="0"/>
              </a:spcAft>
              <a:buClr>
                <a:schemeClr val="accent3"/>
              </a:buClr>
              <a:buSzPts val="2800"/>
              <a:buFont typeface="Josefin Sans"/>
              <a:buNone/>
              <a:defRPr b="1" i="0" sz="2800" u="none" cap="none" strike="noStrike">
                <a:solidFill>
                  <a:schemeClr val="accent3"/>
                </a:solidFill>
                <a:latin typeface="Josefin Sans"/>
                <a:ea typeface="Josefin Sans"/>
                <a:cs typeface="Josefin Sans"/>
                <a:sym typeface="Josefin Sans"/>
              </a:defRPr>
            </a:lvl6pPr>
            <a:lvl7pPr lvl="6" marR="0" rtl="0" algn="l">
              <a:lnSpc>
                <a:spcPct val="100000"/>
              </a:lnSpc>
              <a:spcBef>
                <a:spcPts val="0"/>
              </a:spcBef>
              <a:spcAft>
                <a:spcPts val="0"/>
              </a:spcAft>
              <a:buClr>
                <a:schemeClr val="accent3"/>
              </a:buClr>
              <a:buSzPts val="2800"/>
              <a:buFont typeface="Josefin Sans"/>
              <a:buNone/>
              <a:defRPr b="1" i="0" sz="2800" u="none" cap="none" strike="noStrike">
                <a:solidFill>
                  <a:schemeClr val="accent3"/>
                </a:solidFill>
                <a:latin typeface="Josefin Sans"/>
                <a:ea typeface="Josefin Sans"/>
                <a:cs typeface="Josefin Sans"/>
                <a:sym typeface="Josefin Sans"/>
              </a:defRPr>
            </a:lvl7pPr>
            <a:lvl8pPr lvl="7" marR="0" rtl="0" algn="l">
              <a:lnSpc>
                <a:spcPct val="100000"/>
              </a:lnSpc>
              <a:spcBef>
                <a:spcPts val="0"/>
              </a:spcBef>
              <a:spcAft>
                <a:spcPts val="0"/>
              </a:spcAft>
              <a:buClr>
                <a:schemeClr val="accent3"/>
              </a:buClr>
              <a:buSzPts val="2800"/>
              <a:buFont typeface="Josefin Sans"/>
              <a:buNone/>
              <a:defRPr b="1" i="0" sz="2800" u="none" cap="none" strike="noStrike">
                <a:solidFill>
                  <a:schemeClr val="accent3"/>
                </a:solidFill>
                <a:latin typeface="Josefin Sans"/>
                <a:ea typeface="Josefin Sans"/>
                <a:cs typeface="Josefin Sans"/>
                <a:sym typeface="Josefin Sans"/>
              </a:defRPr>
            </a:lvl8pPr>
            <a:lvl9pPr lvl="8" marR="0" rtl="0" algn="l">
              <a:lnSpc>
                <a:spcPct val="100000"/>
              </a:lnSpc>
              <a:spcBef>
                <a:spcPts val="0"/>
              </a:spcBef>
              <a:spcAft>
                <a:spcPts val="0"/>
              </a:spcAft>
              <a:buClr>
                <a:schemeClr val="accent3"/>
              </a:buClr>
              <a:buSzPts val="2800"/>
              <a:buFont typeface="Josefin Sans"/>
              <a:buNone/>
              <a:defRPr b="1" i="0" sz="2800" u="none" cap="none" strike="noStrike">
                <a:solidFill>
                  <a:schemeClr val="accent3"/>
                </a:solidFill>
                <a:latin typeface="Josefin Sans"/>
                <a:ea typeface="Josefin Sans"/>
                <a:cs typeface="Josefin Sans"/>
                <a:sym typeface="Josefin Sans"/>
              </a:defRPr>
            </a:lvl9pPr>
          </a:lstStyle>
          <a:p/>
        </p:txBody>
      </p:sp>
      <p:sp>
        <p:nvSpPr>
          <p:cNvPr id="7" name="Google Shape;7;p3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15000"/>
              </a:lnSpc>
              <a:spcBef>
                <a:spcPts val="0"/>
              </a:spcBef>
              <a:spcAft>
                <a:spcPts val="0"/>
              </a:spcAft>
              <a:buClr>
                <a:srgbClr val="EFEFEF"/>
              </a:buClr>
              <a:buSzPts val="1100"/>
              <a:buFont typeface="Dosis Light"/>
              <a:buChar char="●"/>
              <a:defRPr b="0" i="0" sz="1100" u="none" cap="none" strike="noStrike">
                <a:solidFill>
                  <a:srgbClr val="EFEFEF"/>
                </a:solidFill>
                <a:latin typeface="Dosis Light"/>
                <a:ea typeface="Dosis Light"/>
                <a:cs typeface="Dosis Light"/>
                <a:sym typeface="Dosis Light"/>
              </a:defRPr>
            </a:lvl1pPr>
            <a:lvl2pPr indent="-298450" lvl="1" marL="914400" marR="0" rtl="0" algn="l">
              <a:lnSpc>
                <a:spcPct val="115000"/>
              </a:lnSpc>
              <a:spcBef>
                <a:spcPts val="1600"/>
              </a:spcBef>
              <a:spcAft>
                <a:spcPts val="0"/>
              </a:spcAft>
              <a:buClr>
                <a:srgbClr val="EFEFEF"/>
              </a:buClr>
              <a:buSzPts val="1100"/>
              <a:buFont typeface="Dosis Light"/>
              <a:buChar char="○"/>
              <a:defRPr b="0" i="0" sz="1100" u="none" cap="none" strike="noStrike">
                <a:solidFill>
                  <a:srgbClr val="EFEFEF"/>
                </a:solidFill>
                <a:latin typeface="Dosis Light"/>
                <a:ea typeface="Dosis Light"/>
                <a:cs typeface="Dosis Light"/>
                <a:sym typeface="Dosis Light"/>
              </a:defRPr>
            </a:lvl2pPr>
            <a:lvl3pPr indent="-298450" lvl="2" marL="1371600" marR="0" rtl="0" algn="l">
              <a:lnSpc>
                <a:spcPct val="115000"/>
              </a:lnSpc>
              <a:spcBef>
                <a:spcPts val="1600"/>
              </a:spcBef>
              <a:spcAft>
                <a:spcPts val="0"/>
              </a:spcAft>
              <a:buClr>
                <a:srgbClr val="EFEFEF"/>
              </a:buClr>
              <a:buSzPts val="1100"/>
              <a:buFont typeface="Dosis Light"/>
              <a:buChar char="■"/>
              <a:defRPr b="0" i="0" sz="1100" u="none" cap="none" strike="noStrike">
                <a:solidFill>
                  <a:srgbClr val="EFEFEF"/>
                </a:solidFill>
                <a:latin typeface="Dosis Light"/>
                <a:ea typeface="Dosis Light"/>
                <a:cs typeface="Dosis Light"/>
                <a:sym typeface="Dosis Light"/>
              </a:defRPr>
            </a:lvl3pPr>
            <a:lvl4pPr indent="-298450" lvl="3" marL="1828800" marR="0" rtl="0" algn="l">
              <a:lnSpc>
                <a:spcPct val="115000"/>
              </a:lnSpc>
              <a:spcBef>
                <a:spcPts val="1600"/>
              </a:spcBef>
              <a:spcAft>
                <a:spcPts val="0"/>
              </a:spcAft>
              <a:buClr>
                <a:srgbClr val="EFEFEF"/>
              </a:buClr>
              <a:buSzPts val="1100"/>
              <a:buFont typeface="Dosis Light"/>
              <a:buChar char="●"/>
              <a:defRPr b="0" i="0" sz="1100" u="none" cap="none" strike="noStrike">
                <a:solidFill>
                  <a:srgbClr val="EFEFEF"/>
                </a:solidFill>
                <a:latin typeface="Dosis Light"/>
                <a:ea typeface="Dosis Light"/>
                <a:cs typeface="Dosis Light"/>
                <a:sym typeface="Dosis Light"/>
              </a:defRPr>
            </a:lvl4pPr>
            <a:lvl5pPr indent="-298450" lvl="4" marL="2286000" marR="0" rtl="0" algn="l">
              <a:lnSpc>
                <a:spcPct val="115000"/>
              </a:lnSpc>
              <a:spcBef>
                <a:spcPts val="1600"/>
              </a:spcBef>
              <a:spcAft>
                <a:spcPts val="0"/>
              </a:spcAft>
              <a:buClr>
                <a:srgbClr val="EFEFEF"/>
              </a:buClr>
              <a:buSzPts val="1100"/>
              <a:buFont typeface="Dosis Light"/>
              <a:buChar char="○"/>
              <a:defRPr b="0" i="0" sz="1100" u="none" cap="none" strike="noStrike">
                <a:solidFill>
                  <a:srgbClr val="EFEFEF"/>
                </a:solidFill>
                <a:latin typeface="Dosis Light"/>
                <a:ea typeface="Dosis Light"/>
                <a:cs typeface="Dosis Light"/>
                <a:sym typeface="Dosis Light"/>
              </a:defRPr>
            </a:lvl5pPr>
            <a:lvl6pPr indent="-298450" lvl="5" marL="2743200" marR="0" rtl="0" algn="l">
              <a:lnSpc>
                <a:spcPct val="115000"/>
              </a:lnSpc>
              <a:spcBef>
                <a:spcPts val="1600"/>
              </a:spcBef>
              <a:spcAft>
                <a:spcPts val="0"/>
              </a:spcAft>
              <a:buClr>
                <a:srgbClr val="EFEFEF"/>
              </a:buClr>
              <a:buSzPts val="1100"/>
              <a:buFont typeface="Dosis Light"/>
              <a:buChar char="■"/>
              <a:defRPr b="0" i="0" sz="1100" u="none" cap="none" strike="noStrike">
                <a:solidFill>
                  <a:srgbClr val="EFEFEF"/>
                </a:solidFill>
                <a:latin typeface="Dosis Light"/>
                <a:ea typeface="Dosis Light"/>
                <a:cs typeface="Dosis Light"/>
                <a:sym typeface="Dosis Light"/>
              </a:defRPr>
            </a:lvl6pPr>
            <a:lvl7pPr indent="-298450" lvl="6" marL="3200400" marR="0" rtl="0" algn="l">
              <a:lnSpc>
                <a:spcPct val="115000"/>
              </a:lnSpc>
              <a:spcBef>
                <a:spcPts val="1600"/>
              </a:spcBef>
              <a:spcAft>
                <a:spcPts val="0"/>
              </a:spcAft>
              <a:buClr>
                <a:srgbClr val="EFEFEF"/>
              </a:buClr>
              <a:buSzPts val="1100"/>
              <a:buFont typeface="Dosis Light"/>
              <a:buChar char="●"/>
              <a:defRPr b="0" i="0" sz="1100" u="none" cap="none" strike="noStrike">
                <a:solidFill>
                  <a:srgbClr val="EFEFEF"/>
                </a:solidFill>
                <a:latin typeface="Dosis Light"/>
                <a:ea typeface="Dosis Light"/>
                <a:cs typeface="Dosis Light"/>
                <a:sym typeface="Dosis Light"/>
              </a:defRPr>
            </a:lvl7pPr>
            <a:lvl8pPr indent="-298450" lvl="7" marL="3657600" marR="0" rtl="0" algn="l">
              <a:lnSpc>
                <a:spcPct val="115000"/>
              </a:lnSpc>
              <a:spcBef>
                <a:spcPts val="1600"/>
              </a:spcBef>
              <a:spcAft>
                <a:spcPts val="0"/>
              </a:spcAft>
              <a:buClr>
                <a:srgbClr val="EFEFEF"/>
              </a:buClr>
              <a:buSzPts val="1100"/>
              <a:buFont typeface="Dosis Light"/>
              <a:buChar char="○"/>
              <a:defRPr b="0" i="0" sz="1100" u="none" cap="none" strike="noStrike">
                <a:solidFill>
                  <a:srgbClr val="EFEFEF"/>
                </a:solidFill>
                <a:latin typeface="Dosis Light"/>
                <a:ea typeface="Dosis Light"/>
                <a:cs typeface="Dosis Light"/>
                <a:sym typeface="Dosis Light"/>
              </a:defRPr>
            </a:lvl8pPr>
            <a:lvl9pPr indent="-298450" lvl="8" marL="4114800" marR="0" rtl="0" algn="l">
              <a:lnSpc>
                <a:spcPct val="115000"/>
              </a:lnSpc>
              <a:spcBef>
                <a:spcPts val="1600"/>
              </a:spcBef>
              <a:spcAft>
                <a:spcPts val="1600"/>
              </a:spcAft>
              <a:buClr>
                <a:srgbClr val="EFEFEF"/>
              </a:buClr>
              <a:buSzPts val="1100"/>
              <a:buFont typeface="Dosis Light"/>
              <a:buChar char="■"/>
              <a:defRPr b="0" i="0" sz="1100" u="none" cap="none" strike="noStrike">
                <a:solidFill>
                  <a:srgbClr val="EFEFEF"/>
                </a:solidFill>
                <a:latin typeface="Dosis Light"/>
                <a:ea typeface="Dosis Light"/>
                <a:cs typeface="Dosis Light"/>
                <a:sym typeface="Dosis Light"/>
              </a:defRPr>
            </a:lvl9pPr>
          </a:lstStyle>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6.png"/><Relationship Id="rId4" Type="http://schemas.openxmlformats.org/officeDocument/2006/relationships/image" Target="../media/image12.png"/><Relationship Id="rId5" Type="http://schemas.openxmlformats.org/officeDocument/2006/relationships/image" Target="../media/image1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9.gi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7.gi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4.png"/><Relationship Id="rId4" Type="http://schemas.openxmlformats.org/officeDocument/2006/relationships/image" Target="../media/image2.png"/><Relationship Id="rId5" Type="http://schemas.openxmlformats.org/officeDocument/2006/relationships/image" Target="../media/image18.gi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1"/>
          <p:cNvSpPr txBox="1"/>
          <p:nvPr>
            <p:ph idx="1" type="subTitle"/>
          </p:nvPr>
        </p:nvSpPr>
        <p:spPr>
          <a:xfrm>
            <a:off x="3915200" y="2770325"/>
            <a:ext cx="5035200" cy="10290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100"/>
              <a:buNone/>
            </a:pPr>
            <a:r>
              <a:rPr b="1" lang="en" sz="1400">
                <a:solidFill>
                  <a:schemeClr val="accent3"/>
                </a:solidFill>
                <a:latin typeface="Dosis"/>
                <a:ea typeface="Dosis"/>
                <a:cs typeface="Dosis"/>
                <a:sym typeface="Dosis"/>
              </a:rPr>
              <a:t>Daniel Jimenez - 1939216</a:t>
            </a:r>
            <a:endParaRPr b="1" sz="1400">
              <a:solidFill>
                <a:schemeClr val="accent3"/>
              </a:solidFill>
              <a:latin typeface="Dosis"/>
              <a:ea typeface="Dosis"/>
              <a:cs typeface="Dosis"/>
              <a:sym typeface="Dosis"/>
            </a:endParaRPr>
          </a:p>
          <a:p>
            <a:pPr indent="0" lvl="0" marL="0" rtl="0" algn="r">
              <a:lnSpc>
                <a:spcPct val="100000"/>
              </a:lnSpc>
              <a:spcBef>
                <a:spcPts val="0"/>
              </a:spcBef>
              <a:spcAft>
                <a:spcPts val="0"/>
              </a:spcAft>
              <a:buSzPts val="1100"/>
              <a:buNone/>
            </a:pPr>
            <a:r>
              <a:rPr b="1" lang="en" sz="1400">
                <a:solidFill>
                  <a:schemeClr val="accent3"/>
                </a:solidFill>
                <a:latin typeface="Dosis"/>
                <a:ea typeface="Dosis"/>
                <a:cs typeface="Dosis"/>
                <a:sym typeface="Dosis"/>
              </a:rPr>
              <a:t>Massimo Perri - 1632744</a:t>
            </a:r>
            <a:endParaRPr b="1" sz="1400">
              <a:solidFill>
                <a:schemeClr val="accent3"/>
              </a:solidFill>
              <a:latin typeface="Dosis"/>
              <a:ea typeface="Dosis"/>
              <a:cs typeface="Dosis"/>
              <a:sym typeface="Dosis"/>
            </a:endParaRPr>
          </a:p>
          <a:p>
            <a:pPr indent="0" lvl="0" marL="0" rtl="0" algn="r">
              <a:lnSpc>
                <a:spcPct val="100000"/>
              </a:lnSpc>
              <a:spcBef>
                <a:spcPts val="0"/>
              </a:spcBef>
              <a:spcAft>
                <a:spcPts val="0"/>
              </a:spcAft>
              <a:buSzPts val="1100"/>
              <a:buNone/>
            </a:pPr>
            <a:r>
              <a:t/>
            </a:r>
            <a:endParaRPr b="1" sz="1400">
              <a:solidFill>
                <a:schemeClr val="accent3"/>
              </a:solidFill>
              <a:latin typeface="Dosis"/>
              <a:ea typeface="Dosis"/>
              <a:cs typeface="Dosis"/>
              <a:sym typeface="Dosis"/>
            </a:endParaRPr>
          </a:p>
          <a:p>
            <a:pPr indent="0" lvl="0" marL="2286000" rtl="0" algn="l">
              <a:lnSpc>
                <a:spcPct val="100000"/>
              </a:lnSpc>
              <a:spcBef>
                <a:spcPts val="0"/>
              </a:spcBef>
              <a:spcAft>
                <a:spcPts val="0"/>
              </a:spcAft>
              <a:buSzPts val="1100"/>
              <a:buNone/>
            </a:pPr>
            <a:r>
              <a:rPr b="1" lang="en" sz="1400">
                <a:solidFill>
                  <a:schemeClr val="accent3"/>
                </a:solidFill>
                <a:latin typeface="Dosis"/>
                <a:ea typeface="Dosis"/>
                <a:cs typeface="Dosis"/>
                <a:sym typeface="Dosis"/>
              </a:rPr>
              <a:t>        </a:t>
            </a:r>
            <a:r>
              <a:rPr lang="en" sz="1400">
                <a:solidFill>
                  <a:schemeClr val="accent3"/>
                </a:solidFill>
              </a:rPr>
              <a:t>Data Science master’s programme</a:t>
            </a:r>
            <a:endParaRPr sz="1400">
              <a:solidFill>
                <a:schemeClr val="accent3"/>
              </a:solidFill>
            </a:endParaRPr>
          </a:p>
          <a:p>
            <a:pPr indent="0" lvl="0" marL="0" rtl="0" algn="r">
              <a:lnSpc>
                <a:spcPct val="100000"/>
              </a:lnSpc>
              <a:spcBef>
                <a:spcPts val="0"/>
              </a:spcBef>
              <a:spcAft>
                <a:spcPts val="0"/>
              </a:spcAft>
              <a:buSzPts val="1100"/>
              <a:buNone/>
            </a:pPr>
            <a:r>
              <a:rPr lang="en" sz="1400">
                <a:solidFill>
                  <a:schemeClr val="accent3"/>
                </a:solidFill>
              </a:rPr>
              <a:t>La Sapienza University of Rome</a:t>
            </a:r>
            <a:endParaRPr sz="1400">
              <a:solidFill>
                <a:schemeClr val="accent3"/>
              </a:solidFill>
            </a:endParaRPr>
          </a:p>
          <a:p>
            <a:pPr indent="0" lvl="0" marL="0" rtl="0" algn="r">
              <a:lnSpc>
                <a:spcPct val="100000"/>
              </a:lnSpc>
              <a:spcBef>
                <a:spcPts val="0"/>
              </a:spcBef>
              <a:spcAft>
                <a:spcPts val="0"/>
              </a:spcAft>
              <a:buSzPts val="1100"/>
              <a:buNone/>
            </a:pPr>
            <a:r>
              <a:t/>
            </a:r>
            <a:endParaRPr sz="1400">
              <a:solidFill>
                <a:schemeClr val="accent3"/>
              </a:solidFill>
            </a:endParaRPr>
          </a:p>
        </p:txBody>
      </p:sp>
      <p:sp>
        <p:nvSpPr>
          <p:cNvPr id="112" name="Google Shape;112;p1"/>
          <p:cNvSpPr txBox="1"/>
          <p:nvPr>
            <p:ph type="ctrTitle"/>
          </p:nvPr>
        </p:nvSpPr>
        <p:spPr>
          <a:xfrm>
            <a:off x="4297450" y="1006925"/>
            <a:ext cx="4540800" cy="1327500"/>
          </a:xfrm>
          <a:prstGeom prst="rect">
            <a:avLst/>
          </a:prstGeom>
          <a:noFill/>
          <a:ln>
            <a:noFill/>
          </a:ln>
        </p:spPr>
        <p:txBody>
          <a:bodyPr anchorCtr="0" anchor="b" bIns="91425" lIns="91425" spcFirstLastPara="1" rIns="91425" wrap="square" tIns="91425">
            <a:noAutofit/>
          </a:bodyPr>
          <a:lstStyle/>
          <a:p>
            <a:pPr indent="0" lvl="0" marL="0" rtl="0" algn="r">
              <a:lnSpc>
                <a:spcPct val="100000"/>
              </a:lnSpc>
              <a:spcBef>
                <a:spcPts val="0"/>
              </a:spcBef>
              <a:spcAft>
                <a:spcPts val="0"/>
              </a:spcAft>
              <a:buSzPts val="6000"/>
              <a:buNone/>
            </a:pPr>
            <a:r>
              <a:rPr lang="en" sz="3500"/>
              <a:t>Synthetic data generation and </a:t>
            </a:r>
            <a:r>
              <a:rPr lang="en" sz="3500"/>
              <a:t>analysis</a:t>
            </a:r>
            <a:r>
              <a:rPr lang="en" sz="3500"/>
              <a:t> for Blender</a:t>
            </a:r>
            <a:endParaRPr sz="3500"/>
          </a:p>
          <a:p>
            <a:pPr indent="0" lvl="0" marL="0" rtl="0" algn="r">
              <a:lnSpc>
                <a:spcPct val="100000"/>
              </a:lnSpc>
              <a:spcBef>
                <a:spcPts val="0"/>
              </a:spcBef>
              <a:spcAft>
                <a:spcPts val="0"/>
              </a:spcAft>
              <a:buSzPts val="6000"/>
              <a:buNone/>
            </a:pPr>
            <a:r>
              <a:rPr lang="en" sz="2100"/>
              <a:t>Students honour programme</a:t>
            </a:r>
            <a:endParaRPr sz="2100"/>
          </a:p>
        </p:txBody>
      </p:sp>
      <p:pic>
        <p:nvPicPr>
          <p:cNvPr id="113" name="Google Shape;113;p1"/>
          <p:cNvPicPr preferRelativeResize="0"/>
          <p:nvPr/>
        </p:nvPicPr>
        <p:blipFill rotWithShape="1">
          <a:blip r:embed="rId3">
            <a:alphaModFix/>
          </a:blip>
          <a:srcRect b="0" l="0" r="0" t="0"/>
          <a:stretch/>
        </p:blipFill>
        <p:spPr>
          <a:xfrm>
            <a:off x="8138160" y="4023360"/>
            <a:ext cx="1093725" cy="1093725"/>
          </a:xfrm>
          <a:prstGeom prst="rect">
            <a:avLst/>
          </a:prstGeom>
          <a:noFill/>
          <a:ln>
            <a:noFill/>
          </a:ln>
        </p:spPr>
      </p:pic>
      <p:pic>
        <p:nvPicPr>
          <p:cNvPr id="114" name="Google Shape;114;p1"/>
          <p:cNvPicPr preferRelativeResize="0"/>
          <p:nvPr/>
        </p:nvPicPr>
        <p:blipFill>
          <a:blip r:embed="rId4">
            <a:alphaModFix/>
          </a:blip>
          <a:stretch>
            <a:fillRect/>
          </a:stretch>
        </p:blipFill>
        <p:spPr>
          <a:xfrm>
            <a:off x="971375" y="754325"/>
            <a:ext cx="3128975" cy="31289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577" name="Shape 577"/>
        <p:cNvGrpSpPr/>
        <p:nvPr/>
      </p:nvGrpSpPr>
      <p:grpSpPr>
        <a:xfrm>
          <a:off x="0" y="0"/>
          <a:ext cx="0" cy="0"/>
          <a:chOff x="0" y="0"/>
          <a:chExt cx="0" cy="0"/>
        </a:xfrm>
      </p:grpSpPr>
      <p:sp>
        <p:nvSpPr>
          <p:cNvPr id="578" name="Google Shape;578;g124ea18a8d2_0_1356"/>
          <p:cNvSpPr txBox="1"/>
          <p:nvPr>
            <p:ph type="ctrTitle"/>
          </p:nvPr>
        </p:nvSpPr>
        <p:spPr>
          <a:xfrm>
            <a:off x="1445225" y="360643"/>
            <a:ext cx="7264500" cy="504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2400"/>
              <a:buNone/>
            </a:pPr>
            <a:r>
              <a:rPr lang="en">
                <a:solidFill>
                  <a:srgbClr val="23C7AC"/>
                </a:solidFill>
              </a:rPr>
              <a:t>7</a:t>
            </a:r>
            <a:r>
              <a:rPr lang="en">
                <a:solidFill>
                  <a:srgbClr val="23C7AC"/>
                </a:solidFill>
              </a:rPr>
              <a:t>. </a:t>
            </a:r>
            <a:r>
              <a:rPr lang="en">
                <a:solidFill>
                  <a:srgbClr val="23C7AC"/>
                </a:solidFill>
              </a:rPr>
              <a:t>Repeat path along weeks of the month</a:t>
            </a:r>
            <a:endParaRPr>
              <a:solidFill>
                <a:srgbClr val="23C7AC"/>
              </a:solidFill>
            </a:endParaRPr>
          </a:p>
        </p:txBody>
      </p:sp>
      <p:cxnSp>
        <p:nvCxnSpPr>
          <p:cNvPr id="579" name="Google Shape;579;g124ea18a8d2_0_1356"/>
          <p:cNvCxnSpPr/>
          <p:nvPr/>
        </p:nvCxnSpPr>
        <p:spPr>
          <a:xfrm rot="10800000">
            <a:off x="316750" y="3062099"/>
            <a:ext cx="8604900" cy="0"/>
          </a:xfrm>
          <a:prstGeom prst="straightConnector1">
            <a:avLst/>
          </a:prstGeom>
          <a:noFill/>
          <a:ln cap="flat" cmpd="sng" w="38100">
            <a:solidFill>
              <a:schemeClr val="accent5"/>
            </a:solidFill>
            <a:prstDash val="dash"/>
            <a:round/>
            <a:headEnd len="sm" w="sm" type="none"/>
            <a:tailEnd len="sm" w="sm" type="none"/>
          </a:ln>
        </p:spPr>
      </p:cxnSp>
      <p:sp>
        <p:nvSpPr>
          <p:cNvPr id="580" name="Google Shape;580;g124ea18a8d2_0_1356"/>
          <p:cNvSpPr txBox="1"/>
          <p:nvPr/>
        </p:nvSpPr>
        <p:spPr>
          <a:xfrm>
            <a:off x="2373300" y="939750"/>
            <a:ext cx="4177200" cy="2185800"/>
          </a:xfrm>
          <a:prstGeom prst="rect">
            <a:avLst/>
          </a:prstGeom>
          <a:noFill/>
          <a:ln>
            <a:noFill/>
          </a:ln>
        </p:spPr>
        <p:txBody>
          <a:bodyPr anchorCtr="0" anchor="t" bIns="91425" lIns="91425" spcFirstLastPara="1" rIns="91425" wrap="square" tIns="91425">
            <a:spAutoFit/>
          </a:bodyPr>
          <a:lstStyle/>
          <a:p>
            <a:pPr indent="0" lvl="0" marL="457200" marR="0" rtl="0" algn="l">
              <a:lnSpc>
                <a:spcPct val="100000"/>
              </a:lnSpc>
              <a:spcBef>
                <a:spcPts val="0"/>
              </a:spcBef>
              <a:spcAft>
                <a:spcPts val="0"/>
              </a:spcAft>
              <a:buNone/>
            </a:pPr>
            <a:r>
              <a:rPr lang="en">
                <a:latin typeface="Dosis Light"/>
                <a:ea typeface="Dosis Light"/>
                <a:cs typeface="Dosis Light"/>
                <a:sym typeface="Dosis Light"/>
              </a:rPr>
              <a:t>Define </a:t>
            </a:r>
            <a:r>
              <a:rPr lang="en">
                <a:latin typeface="Dosis Light"/>
                <a:ea typeface="Dosis Light"/>
                <a:cs typeface="Dosis Light"/>
                <a:sym typeface="Dosis Light"/>
              </a:rPr>
              <a:t>randomly </a:t>
            </a:r>
            <a:r>
              <a:rPr lang="en">
                <a:latin typeface="Dosis Light"/>
                <a:ea typeface="Dosis Light"/>
                <a:cs typeface="Dosis Light"/>
                <a:sym typeface="Dosis Light"/>
              </a:rPr>
              <a:t>if the path should be </a:t>
            </a:r>
            <a:r>
              <a:rPr b="1" lang="en">
                <a:latin typeface="Dosis"/>
                <a:ea typeface="Dosis"/>
                <a:cs typeface="Dosis"/>
                <a:sym typeface="Dosis"/>
              </a:rPr>
              <a:t>repeated</a:t>
            </a:r>
            <a:r>
              <a:rPr lang="en">
                <a:latin typeface="Dosis Light"/>
                <a:ea typeface="Dosis Light"/>
                <a:cs typeface="Dosis Light"/>
                <a:sym typeface="Dosis Light"/>
              </a:rPr>
              <a:t>. Using </a:t>
            </a:r>
            <a:r>
              <a:rPr b="1" lang="en">
                <a:latin typeface="Dosis"/>
                <a:ea typeface="Dosis"/>
                <a:cs typeface="Dosis"/>
                <a:sym typeface="Dosis"/>
              </a:rPr>
              <a:t>Bernoulli</a:t>
            </a:r>
            <a:r>
              <a:rPr lang="en">
                <a:latin typeface="Dosis Light"/>
                <a:ea typeface="Dosis Light"/>
                <a:cs typeface="Dosis Light"/>
                <a:sym typeface="Dosis Light"/>
              </a:rPr>
              <a:t> distro. with p = 0.6</a:t>
            </a:r>
            <a:r>
              <a:rPr b="1" lang="en">
                <a:latin typeface="Dosis"/>
                <a:ea typeface="Dosis"/>
                <a:cs typeface="Dosis"/>
                <a:sym typeface="Dosis"/>
              </a:rPr>
              <a:t>*</a:t>
            </a:r>
            <a:r>
              <a:rPr lang="en">
                <a:latin typeface="Dosis Light"/>
                <a:ea typeface="Dosis Light"/>
                <a:cs typeface="Dosis Light"/>
                <a:sym typeface="Dosis Light"/>
              </a:rPr>
              <a:t>.</a:t>
            </a:r>
            <a:endParaRPr>
              <a:latin typeface="Dosis Light"/>
              <a:ea typeface="Dosis Light"/>
              <a:cs typeface="Dosis Light"/>
              <a:sym typeface="Dosis Light"/>
            </a:endParaRPr>
          </a:p>
          <a:p>
            <a:pPr indent="0" lvl="0" marL="457200" marR="0" rtl="0" algn="l">
              <a:lnSpc>
                <a:spcPct val="100000"/>
              </a:lnSpc>
              <a:spcBef>
                <a:spcPts val="0"/>
              </a:spcBef>
              <a:spcAft>
                <a:spcPts val="0"/>
              </a:spcAft>
              <a:buNone/>
            </a:pPr>
            <a:r>
              <a:t/>
            </a:r>
            <a:endParaRPr sz="600">
              <a:latin typeface="Dosis Light"/>
              <a:ea typeface="Dosis Light"/>
              <a:cs typeface="Dosis Light"/>
              <a:sym typeface="Dosis Light"/>
            </a:endParaRPr>
          </a:p>
          <a:p>
            <a:pPr indent="0" lvl="0" marL="457200" marR="0" rtl="0" algn="l">
              <a:lnSpc>
                <a:spcPct val="100000"/>
              </a:lnSpc>
              <a:spcBef>
                <a:spcPts val="0"/>
              </a:spcBef>
              <a:spcAft>
                <a:spcPts val="0"/>
              </a:spcAft>
              <a:buNone/>
            </a:pPr>
            <a:r>
              <a:rPr lang="en">
                <a:latin typeface="Dosis Light"/>
                <a:ea typeface="Dosis Light"/>
                <a:cs typeface="Dosis Light"/>
                <a:sym typeface="Dosis Light"/>
              </a:rPr>
              <a:t>Repeat the </a:t>
            </a:r>
            <a:r>
              <a:rPr b="1" lang="en">
                <a:latin typeface="Dosis"/>
                <a:ea typeface="Dosis"/>
                <a:cs typeface="Dosis"/>
                <a:sym typeface="Dosis"/>
              </a:rPr>
              <a:t>same </a:t>
            </a:r>
            <a:r>
              <a:rPr lang="en">
                <a:latin typeface="Dosis Light"/>
                <a:ea typeface="Dosis Light"/>
                <a:cs typeface="Dosis Light"/>
                <a:sym typeface="Dosis Light"/>
              </a:rPr>
              <a:t>path along the </a:t>
            </a:r>
            <a:r>
              <a:rPr b="1" lang="en">
                <a:latin typeface="Dosis"/>
                <a:ea typeface="Dosis"/>
                <a:cs typeface="Dosis"/>
                <a:sym typeface="Dosis"/>
              </a:rPr>
              <a:t>whole month </a:t>
            </a:r>
            <a:r>
              <a:rPr lang="en">
                <a:latin typeface="Dosis Light"/>
                <a:ea typeface="Dosis Light"/>
                <a:cs typeface="Dosis Light"/>
                <a:sym typeface="Dosis Light"/>
              </a:rPr>
              <a:t>(in every week).</a:t>
            </a:r>
            <a:endParaRPr>
              <a:latin typeface="Dosis Light"/>
              <a:ea typeface="Dosis Light"/>
              <a:cs typeface="Dosis Light"/>
              <a:sym typeface="Dosis Light"/>
            </a:endParaRPr>
          </a:p>
          <a:p>
            <a:pPr indent="0" lvl="0" marL="0" marR="0" rtl="0" algn="l">
              <a:lnSpc>
                <a:spcPct val="100000"/>
              </a:lnSpc>
              <a:spcBef>
                <a:spcPts val="0"/>
              </a:spcBef>
              <a:spcAft>
                <a:spcPts val="0"/>
              </a:spcAft>
              <a:buNone/>
            </a:pPr>
            <a:r>
              <a:t/>
            </a:r>
            <a:endParaRPr sz="600">
              <a:latin typeface="Dosis Light"/>
              <a:ea typeface="Dosis Light"/>
              <a:cs typeface="Dosis Light"/>
              <a:sym typeface="Dosis Light"/>
            </a:endParaRPr>
          </a:p>
          <a:p>
            <a:pPr indent="0" lvl="0" marL="457200" marR="0" rtl="0" algn="l">
              <a:lnSpc>
                <a:spcPct val="100000"/>
              </a:lnSpc>
              <a:spcBef>
                <a:spcPts val="0"/>
              </a:spcBef>
              <a:spcAft>
                <a:spcPts val="0"/>
              </a:spcAft>
              <a:buNone/>
            </a:pPr>
            <a:r>
              <a:rPr b="1" lang="en">
                <a:latin typeface="Dosis"/>
                <a:ea typeface="Dosis"/>
                <a:cs typeface="Dosis"/>
                <a:sym typeface="Dosis"/>
              </a:rPr>
              <a:t>Add</a:t>
            </a:r>
            <a:r>
              <a:rPr lang="en">
                <a:latin typeface="Dosis Light"/>
                <a:ea typeface="Dosis Light"/>
                <a:cs typeface="Dosis Light"/>
                <a:sym typeface="Dosis Light"/>
              </a:rPr>
              <a:t> (or subtract) </a:t>
            </a:r>
            <a:r>
              <a:rPr b="1" lang="en">
                <a:latin typeface="Dosis"/>
                <a:ea typeface="Dosis"/>
                <a:cs typeface="Dosis"/>
                <a:sym typeface="Dosis"/>
              </a:rPr>
              <a:t>minutes </a:t>
            </a:r>
            <a:r>
              <a:rPr lang="en">
                <a:latin typeface="Dosis Light"/>
                <a:ea typeface="Dosis Light"/>
                <a:cs typeface="Dosis Light"/>
                <a:sym typeface="Dosis Light"/>
              </a:rPr>
              <a:t>from the previous hour in a uniform range between -10 and 10.</a:t>
            </a:r>
            <a:endParaRPr>
              <a:latin typeface="Dosis Light"/>
              <a:ea typeface="Dosis Light"/>
              <a:cs typeface="Dosis Light"/>
              <a:sym typeface="Dosis Light"/>
            </a:endParaRPr>
          </a:p>
          <a:p>
            <a:pPr indent="0" lvl="0" marL="457200" marR="0" rtl="0" algn="l">
              <a:lnSpc>
                <a:spcPct val="100000"/>
              </a:lnSpc>
              <a:spcBef>
                <a:spcPts val="0"/>
              </a:spcBef>
              <a:spcAft>
                <a:spcPts val="0"/>
              </a:spcAft>
              <a:buNone/>
            </a:pPr>
            <a:r>
              <a:t/>
            </a:r>
            <a:endParaRPr sz="600">
              <a:latin typeface="Dosis Light"/>
              <a:ea typeface="Dosis Light"/>
              <a:cs typeface="Dosis Light"/>
              <a:sym typeface="Dosis Light"/>
            </a:endParaRPr>
          </a:p>
          <a:p>
            <a:pPr indent="0" lvl="0" marL="457200" marR="0" rtl="0" algn="l">
              <a:lnSpc>
                <a:spcPct val="100000"/>
              </a:lnSpc>
              <a:spcBef>
                <a:spcPts val="0"/>
              </a:spcBef>
              <a:spcAft>
                <a:spcPts val="0"/>
              </a:spcAft>
              <a:buNone/>
            </a:pPr>
            <a:r>
              <a:rPr b="1" lang="en">
                <a:latin typeface="Dosis"/>
                <a:ea typeface="Dosis"/>
                <a:cs typeface="Dosis"/>
                <a:sym typeface="Dosis"/>
              </a:rPr>
              <a:t>Keep</a:t>
            </a:r>
            <a:r>
              <a:rPr lang="en">
                <a:latin typeface="Dosis Light"/>
                <a:ea typeface="Dosis Light"/>
                <a:cs typeface="Dosis Light"/>
                <a:sym typeface="Dosis Light"/>
              </a:rPr>
              <a:t> only dates defined </a:t>
            </a:r>
            <a:r>
              <a:rPr b="1" lang="en">
                <a:latin typeface="Dosis"/>
                <a:ea typeface="Dosis"/>
                <a:cs typeface="Dosis"/>
                <a:sym typeface="Dosis"/>
              </a:rPr>
              <a:t>inside</a:t>
            </a:r>
            <a:r>
              <a:rPr lang="en">
                <a:latin typeface="Dosis Light"/>
                <a:ea typeface="Dosis Light"/>
                <a:cs typeface="Dosis Light"/>
                <a:sym typeface="Dosis Light"/>
              </a:rPr>
              <a:t> of possible </a:t>
            </a:r>
            <a:r>
              <a:rPr b="1" lang="en">
                <a:latin typeface="Dosis"/>
                <a:ea typeface="Dosis"/>
                <a:cs typeface="Dosis"/>
                <a:sym typeface="Dosis"/>
              </a:rPr>
              <a:t>dates </a:t>
            </a:r>
            <a:r>
              <a:rPr lang="en">
                <a:latin typeface="Dosis Light"/>
                <a:ea typeface="Dosis Light"/>
                <a:cs typeface="Dosis Light"/>
                <a:sym typeface="Dosis Light"/>
              </a:rPr>
              <a:t>(01-31 of March 2022).</a:t>
            </a:r>
            <a:endParaRPr>
              <a:latin typeface="Dosis Light"/>
              <a:ea typeface="Dosis Light"/>
              <a:cs typeface="Dosis Light"/>
              <a:sym typeface="Dosis Light"/>
            </a:endParaRPr>
          </a:p>
        </p:txBody>
      </p:sp>
      <p:grpSp>
        <p:nvGrpSpPr>
          <p:cNvPr id="581" name="Google Shape;581;g124ea18a8d2_0_1356"/>
          <p:cNvGrpSpPr/>
          <p:nvPr/>
        </p:nvGrpSpPr>
        <p:grpSpPr>
          <a:xfrm flipH="1">
            <a:off x="-52560" y="3565861"/>
            <a:ext cx="1082306" cy="1559420"/>
            <a:chOff x="5746200" y="-125075"/>
            <a:chExt cx="337125" cy="485725"/>
          </a:xfrm>
        </p:grpSpPr>
        <p:sp>
          <p:nvSpPr>
            <p:cNvPr id="582" name="Google Shape;582;g124ea18a8d2_0_1356"/>
            <p:cNvSpPr/>
            <p:nvPr/>
          </p:nvSpPr>
          <p:spPr>
            <a:xfrm>
              <a:off x="5834100" y="-125075"/>
              <a:ext cx="249225" cy="261950"/>
            </a:xfrm>
            <a:custGeom>
              <a:rect b="b" l="l" r="r" t="t"/>
              <a:pathLst>
                <a:path extrusionOk="0" h="10478" w="9969">
                  <a:moveTo>
                    <a:pt x="3223" y="1"/>
                  </a:moveTo>
                  <a:cubicBezTo>
                    <a:pt x="2651" y="1"/>
                    <a:pt x="2118" y="114"/>
                    <a:pt x="1653" y="309"/>
                  </a:cubicBezTo>
                  <a:cubicBezTo>
                    <a:pt x="1" y="1002"/>
                    <a:pt x="340" y="2699"/>
                    <a:pt x="2374" y="3715"/>
                  </a:cubicBezTo>
                  <a:cubicBezTo>
                    <a:pt x="4407" y="4732"/>
                    <a:pt x="6936" y="6510"/>
                    <a:pt x="7541" y="9750"/>
                  </a:cubicBezTo>
                  <a:lnTo>
                    <a:pt x="9673" y="10477"/>
                  </a:lnTo>
                  <a:cubicBezTo>
                    <a:pt x="9744" y="10447"/>
                    <a:pt x="9969" y="5626"/>
                    <a:pt x="7895" y="2783"/>
                  </a:cubicBezTo>
                  <a:cubicBezTo>
                    <a:pt x="6405" y="743"/>
                    <a:pt x="4686" y="1"/>
                    <a:pt x="3223"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3" name="Google Shape;583;g124ea18a8d2_0_1356"/>
            <p:cNvSpPr/>
            <p:nvPr/>
          </p:nvSpPr>
          <p:spPr>
            <a:xfrm>
              <a:off x="5896575" y="-107050"/>
              <a:ext cx="164425" cy="208550"/>
            </a:xfrm>
            <a:custGeom>
              <a:rect b="b" l="l" r="r" t="t"/>
              <a:pathLst>
                <a:path extrusionOk="0" h="8342" w="6577">
                  <a:moveTo>
                    <a:pt x="174" y="1"/>
                  </a:moveTo>
                  <a:cubicBezTo>
                    <a:pt x="102" y="1"/>
                    <a:pt x="38" y="49"/>
                    <a:pt x="21" y="118"/>
                  </a:cubicBezTo>
                  <a:cubicBezTo>
                    <a:pt x="0" y="200"/>
                    <a:pt x="52" y="284"/>
                    <a:pt x="133" y="305"/>
                  </a:cubicBezTo>
                  <a:cubicBezTo>
                    <a:pt x="2584" y="917"/>
                    <a:pt x="5478" y="3317"/>
                    <a:pt x="6256" y="8213"/>
                  </a:cubicBezTo>
                  <a:cubicBezTo>
                    <a:pt x="6270" y="8287"/>
                    <a:pt x="6335" y="8342"/>
                    <a:pt x="6409" y="8342"/>
                  </a:cubicBezTo>
                  <a:lnTo>
                    <a:pt x="6433" y="8342"/>
                  </a:lnTo>
                  <a:cubicBezTo>
                    <a:pt x="6518" y="8328"/>
                    <a:pt x="6576" y="8247"/>
                    <a:pt x="6562" y="8162"/>
                  </a:cubicBezTo>
                  <a:cubicBezTo>
                    <a:pt x="5760" y="3120"/>
                    <a:pt x="2754" y="642"/>
                    <a:pt x="212" y="5"/>
                  </a:cubicBezTo>
                  <a:cubicBezTo>
                    <a:pt x="199" y="2"/>
                    <a:pt x="186" y="1"/>
                    <a:pt x="17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4" name="Google Shape;584;g124ea18a8d2_0_1356"/>
            <p:cNvSpPr/>
            <p:nvPr/>
          </p:nvSpPr>
          <p:spPr>
            <a:xfrm>
              <a:off x="5746200" y="18375"/>
              <a:ext cx="331275" cy="342275"/>
            </a:xfrm>
            <a:custGeom>
              <a:rect b="b" l="l" r="r" t="t"/>
              <a:pathLst>
                <a:path extrusionOk="0" h="13691" w="13251">
                  <a:moveTo>
                    <a:pt x="3906" y="0"/>
                  </a:moveTo>
                  <a:cubicBezTo>
                    <a:pt x="3211" y="0"/>
                    <a:pt x="2518" y="119"/>
                    <a:pt x="1861" y="381"/>
                  </a:cubicBezTo>
                  <a:cubicBezTo>
                    <a:pt x="1" y="1125"/>
                    <a:pt x="1021" y="2893"/>
                    <a:pt x="2867" y="3474"/>
                  </a:cubicBezTo>
                  <a:cubicBezTo>
                    <a:pt x="4931" y="4121"/>
                    <a:pt x="5339" y="4756"/>
                    <a:pt x="5607" y="5820"/>
                  </a:cubicBezTo>
                  <a:cubicBezTo>
                    <a:pt x="5832" y="6701"/>
                    <a:pt x="5342" y="8496"/>
                    <a:pt x="5828" y="9822"/>
                  </a:cubicBezTo>
                  <a:cubicBezTo>
                    <a:pt x="6312" y="11148"/>
                    <a:pt x="8140" y="11301"/>
                    <a:pt x="9708" y="11444"/>
                  </a:cubicBezTo>
                  <a:cubicBezTo>
                    <a:pt x="11217" y="11580"/>
                    <a:pt x="12499" y="12420"/>
                    <a:pt x="12811" y="13691"/>
                  </a:cubicBezTo>
                  <a:cubicBezTo>
                    <a:pt x="12832" y="13229"/>
                    <a:pt x="12849" y="12770"/>
                    <a:pt x="12866" y="12307"/>
                  </a:cubicBezTo>
                  <a:cubicBezTo>
                    <a:pt x="12927" y="10645"/>
                    <a:pt x="12992" y="8982"/>
                    <a:pt x="13053" y="7320"/>
                  </a:cubicBezTo>
                  <a:cubicBezTo>
                    <a:pt x="13081" y="6555"/>
                    <a:pt x="13111" y="5790"/>
                    <a:pt x="13138" y="5025"/>
                  </a:cubicBezTo>
                  <a:cubicBezTo>
                    <a:pt x="13169" y="4267"/>
                    <a:pt x="13250" y="3485"/>
                    <a:pt x="12880" y="2791"/>
                  </a:cubicBezTo>
                  <a:cubicBezTo>
                    <a:pt x="12353" y="1802"/>
                    <a:pt x="11350" y="1037"/>
                    <a:pt x="10231" y="965"/>
                  </a:cubicBezTo>
                  <a:cubicBezTo>
                    <a:pt x="10189" y="962"/>
                    <a:pt x="10147" y="961"/>
                    <a:pt x="10105" y="961"/>
                  </a:cubicBezTo>
                  <a:cubicBezTo>
                    <a:pt x="9932" y="961"/>
                    <a:pt x="9758" y="984"/>
                    <a:pt x="9585" y="1006"/>
                  </a:cubicBezTo>
                  <a:cubicBezTo>
                    <a:pt x="9410" y="1031"/>
                    <a:pt x="9237" y="1056"/>
                    <a:pt x="9062" y="1056"/>
                  </a:cubicBezTo>
                  <a:cubicBezTo>
                    <a:pt x="9020" y="1056"/>
                    <a:pt x="8978" y="1054"/>
                    <a:pt x="8936" y="1051"/>
                  </a:cubicBezTo>
                  <a:cubicBezTo>
                    <a:pt x="8576" y="1026"/>
                    <a:pt x="8191" y="976"/>
                    <a:pt x="7831" y="898"/>
                  </a:cubicBezTo>
                  <a:cubicBezTo>
                    <a:pt x="7046" y="728"/>
                    <a:pt x="6301" y="405"/>
                    <a:pt x="5522" y="207"/>
                  </a:cubicBezTo>
                  <a:cubicBezTo>
                    <a:pt x="4993" y="73"/>
                    <a:pt x="4449" y="0"/>
                    <a:pt x="3906"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5" name="Google Shape;585;g124ea18a8d2_0_1356"/>
            <p:cNvSpPr/>
            <p:nvPr/>
          </p:nvSpPr>
          <p:spPr>
            <a:xfrm>
              <a:off x="5822900" y="42200"/>
              <a:ext cx="248025" cy="210700"/>
            </a:xfrm>
            <a:custGeom>
              <a:rect b="b" l="l" r="r" t="t"/>
              <a:pathLst>
                <a:path extrusionOk="0" h="8428" w="9921">
                  <a:moveTo>
                    <a:pt x="160" y="0"/>
                  </a:moveTo>
                  <a:cubicBezTo>
                    <a:pt x="84" y="0"/>
                    <a:pt x="20" y="58"/>
                    <a:pt x="10" y="135"/>
                  </a:cubicBezTo>
                  <a:cubicBezTo>
                    <a:pt x="0" y="220"/>
                    <a:pt x="61" y="298"/>
                    <a:pt x="146" y="308"/>
                  </a:cubicBezTo>
                  <a:cubicBezTo>
                    <a:pt x="2139" y="543"/>
                    <a:pt x="8132" y="4239"/>
                    <a:pt x="9601" y="8325"/>
                  </a:cubicBezTo>
                  <a:cubicBezTo>
                    <a:pt x="9621" y="8386"/>
                    <a:pt x="9682" y="8427"/>
                    <a:pt x="9743" y="8427"/>
                  </a:cubicBezTo>
                  <a:cubicBezTo>
                    <a:pt x="9764" y="8427"/>
                    <a:pt x="9781" y="8424"/>
                    <a:pt x="9798" y="8417"/>
                  </a:cubicBezTo>
                  <a:cubicBezTo>
                    <a:pt x="9880" y="8390"/>
                    <a:pt x="9920" y="8302"/>
                    <a:pt x="9890" y="8220"/>
                  </a:cubicBezTo>
                  <a:cubicBezTo>
                    <a:pt x="8387" y="4031"/>
                    <a:pt x="2230" y="244"/>
                    <a:pt x="184" y="2"/>
                  </a:cubicBezTo>
                  <a:cubicBezTo>
                    <a:pt x="176" y="1"/>
                    <a:pt x="168" y="0"/>
                    <a:pt x="16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6" name="Google Shape;586;g124ea18a8d2_0_1356"/>
            <p:cNvSpPr/>
            <p:nvPr/>
          </p:nvSpPr>
          <p:spPr>
            <a:xfrm>
              <a:off x="6009450" y="71800"/>
              <a:ext cx="26375" cy="97400"/>
            </a:xfrm>
            <a:custGeom>
              <a:rect b="b" l="l" r="r" t="t"/>
              <a:pathLst>
                <a:path extrusionOk="0" h="3896" w="1055">
                  <a:moveTo>
                    <a:pt x="533" y="0"/>
                  </a:moveTo>
                  <a:cubicBezTo>
                    <a:pt x="521" y="0"/>
                    <a:pt x="509" y="2"/>
                    <a:pt x="497" y="5"/>
                  </a:cubicBezTo>
                  <a:cubicBezTo>
                    <a:pt x="412" y="29"/>
                    <a:pt x="364" y="113"/>
                    <a:pt x="384" y="195"/>
                  </a:cubicBezTo>
                  <a:cubicBezTo>
                    <a:pt x="388" y="209"/>
                    <a:pt x="731" y="1623"/>
                    <a:pt x="28" y="3691"/>
                  </a:cubicBezTo>
                  <a:cubicBezTo>
                    <a:pt x="1" y="3772"/>
                    <a:pt x="45" y="3857"/>
                    <a:pt x="126" y="3887"/>
                  </a:cubicBezTo>
                  <a:cubicBezTo>
                    <a:pt x="136" y="3891"/>
                    <a:pt x="150" y="3891"/>
                    <a:pt x="160" y="3895"/>
                  </a:cubicBezTo>
                  <a:cubicBezTo>
                    <a:pt x="165" y="3895"/>
                    <a:pt x="170" y="3895"/>
                    <a:pt x="175" y="3895"/>
                  </a:cubicBezTo>
                  <a:cubicBezTo>
                    <a:pt x="241" y="3895"/>
                    <a:pt x="301" y="3855"/>
                    <a:pt x="323" y="3789"/>
                  </a:cubicBezTo>
                  <a:cubicBezTo>
                    <a:pt x="1054" y="1627"/>
                    <a:pt x="701" y="179"/>
                    <a:pt x="684" y="117"/>
                  </a:cubicBezTo>
                  <a:cubicBezTo>
                    <a:pt x="666" y="48"/>
                    <a:pt x="602" y="0"/>
                    <a:pt x="533"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7" name="Google Shape;587;g124ea18a8d2_0_1356"/>
            <p:cNvSpPr/>
            <p:nvPr/>
          </p:nvSpPr>
          <p:spPr>
            <a:xfrm>
              <a:off x="5954025" y="213800"/>
              <a:ext cx="107200" cy="16900"/>
            </a:xfrm>
            <a:custGeom>
              <a:rect b="b" l="l" r="r" t="t"/>
              <a:pathLst>
                <a:path extrusionOk="0" h="676" w="4288">
                  <a:moveTo>
                    <a:pt x="2103" y="1"/>
                  </a:moveTo>
                  <a:cubicBezTo>
                    <a:pt x="1103" y="1"/>
                    <a:pt x="205" y="161"/>
                    <a:pt x="140" y="173"/>
                  </a:cubicBezTo>
                  <a:cubicBezTo>
                    <a:pt x="59" y="186"/>
                    <a:pt x="1" y="267"/>
                    <a:pt x="18" y="353"/>
                  </a:cubicBezTo>
                  <a:cubicBezTo>
                    <a:pt x="30" y="425"/>
                    <a:pt x="95" y="478"/>
                    <a:pt x="169" y="478"/>
                  </a:cubicBezTo>
                  <a:cubicBezTo>
                    <a:pt x="179" y="478"/>
                    <a:pt x="188" y="477"/>
                    <a:pt x="198" y="476"/>
                  </a:cubicBezTo>
                  <a:cubicBezTo>
                    <a:pt x="212" y="473"/>
                    <a:pt x="1122" y="311"/>
                    <a:pt x="2114" y="311"/>
                  </a:cubicBezTo>
                  <a:cubicBezTo>
                    <a:pt x="2807" y="311"/>
                    <a:pt x="3541" y="390"/>
                    <a:pt x="4037" y="659"/>
                  </a:cubicBezTo>
                  <a:cubicBezTo>
                    <a:pt x="4060" y="672"/>
                    <a:pt x="4087" y="675"/>
                    <a:pt x="4111" y="675"/>
                  </a:cubicBezTo>
                  <a:cubicBezTo>
                    <a:pt x="4165" y="675"/>
                    <a:pt x="4220" y="648"/>
                    <a:pt x="4247" y="598"/>
                  </a:cubicBezTo>
                  <a:cubicBezTo>
                    <a:pt x="4288" y="523"/>
                    <a:pt x="4261" y="427"/>
                    <a:pt x="4186" y="387"/>
                  </a:cubicBezTo>
                  <a:cubicBezTo>
                    <a:pt x="3633" y="88"/>
                    <a:pt x="2841" y="1"/>
                    <a:pt x="2103"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8" name="Google Shape;588;g124ea18a8d2_0_1356"/>
            <p:cNvSpPr/>
            <p:nvPr/>
          </p:nvSpPr>
          <p:spPr>
            <a:xfrm>
              <a:off x="5822900" y="42200"/>
              <a:ext cx="248025" cy="210700"/>
            </a:xfrm>
            <a:custGeom>
              <a:rect b="b" l="l" r="r" t="t"/>
              <a:pathLst>
                <a:path extrusionOk="0" h="8428" w="9921">
                  <a:moveTo>
                    <a:pt x="160" y="0"/>
                  </a:moveTo>
                  <a:cubicBezTo>
                    <a:pt x="84" y="0"/>
                    <a:pt x="20" y="58"/>
                    <a:pt x="10" y="135"/>
                  </a:cubicBezTo>
                  <a:cubicBezTo>
                    <a:pt x="0" y="220"/>
                    <a:pt x="61" y="298"/>
                    <a:pt x="146" y="308"/>
                  </a:cubicBezTo>
                  <a:cubicBezTo>
                    <a:pt x="2139" y="543"/>
                    <a:pt x="8132" y="4239"/>
                    <a:pt x="9601" y="8325"/>
                  </a:cubicBezTo>
                  <a:cubicBezTo>
                    <a:pt x="9621" y="8386"/>
                    <a:pt x="9682" y="8427"/>
                    <a:pt x="9743" y="8427"/>
                  </a:cubicBezTo>
                  <a:cubicBezTo>
                    <a:pt x="9764" y="8427"/>
                    <a:pt x="9781" y="8424"/>
                    <a:pt x="9798" y="8417"/>
                  </a:cubicBezTo>
                  <a:cubicBezTo>
                    <a:pt x="9880" y="8390"/>
                    <a:pt x="9920" y="8302"/>
                    <a:pt x="9890" y="8220"/>
                  </a:cubicBezTo>
                  <a:cubicBezTo>
                    <a:pt x="8387" y="4031"/>
                    <a:pt x="2230" y="244"/>
                    <a:pt x="184" y="2"/>
                  </a:cubicBezTo>
                  <a:cubicBezTo>
                    <a:pt x="176" y="1"/>
                    <a:pt x="168" y="0"/>
                    <a:pt x="16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9" name="Google Shape;589;g124ea18a8d2_0_1356"/>
            <p:cNvSpPr/>
            <p:nvPr/>
          </p:nvSpPr>
          <p:spPr>
            <a:xfrm>
              <a:off x="6009450" y="71800"/>
              <a:ext cx="26375" cy="97400"/>
            </a:xfrm>
            <a:custGeom>
              <a:rect b="b" l="l" r="r" t="t"/>
              <a:pathLst>
                <a:path extrusionOk="0" h="3896" w="1055">
                  <a:moveTo>
                    <a:pt x="533" y="0"/>
                  </a:moveTo>
                  <a:cubicBezTo>
                    <a:pt x="521" y="0"/>
                    <a:pt x="509" y="2"/>
                    <a:pt x="497" y="5"/>
                  </a:cubicBezTo>
                  <a:cubicBezTo>
                    <a:pt x="412" y="29"/>
                    <a:pt x="364" y="113"/>
                    <a:pt x="384" y="195"/>
                  </a:cubicBezTo>
                  <a:cubicBezTo>
                    <a:pt x="388" y="209"/>
                    <a:pt x="731" y="1623"/>
                    <a:pt x="28" y="3691"/>
                  </a:cubicBezTo>
                  <a:cubicBezTo>
                    <a:pt x="1" y="3772"/>
                    <a:pt x="45" y="3857"/>
                    <a:pt x="126" y="3887"/>
                  </a:cubicBezTo>
                  <a:cubicBezTo>
                    <a:pt x="136" y="3891"/>
                    <a:pt x="150" y="3891"/>
                    <a:pt x="160" y="3895"/>
                  </a:cubicBezTo>
                  <a:cubicBezTo>
                    <a:pt x="165" y="3895"/>
                    <a:pt x="170" y="3895"/>
                    <a:pt x="175" y="3895"/>
                  </a:cubicBezTo>
                  <a:cubicBezTo>
                    <a:pt x="241" y="3895"/>
                    <a:pt x="301" y="3855"/>
                    <a:pt x="323" y="3789"/>
                  </a:cubicBezTo>
                  <a:cubicBezTo>
                    <a:pt x="1054" y="1627"/>
                    <a:pt x="701" y="179"/>
                    <a:pt x="684" y="117"/>
                  </a:cubicBezTo>
                  <a:cubicBezTo>
                    <a:pt x="666" y="48"/>
                    <a:pt x="602" y="0"/>
                    <a:pt x="533"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0" name="Google Shape;590;g124ea18a8d2_0_1356"/>
            <p:cNvSpPr/>
            <p:nvPr/>
          </p:nvSpPr>
          <p:spPr>
            <a:xfrm>
              <a:off x="5954025" y="213800"/>
              <a:ext cx="107200" cy="16900"/>
            </a:xfrm>
            <a:custGeom>
              <a:rect b="b" l="l" r="r" t="t"/>
              <a:pathLst>
                <a:path extrusionOk="0" h="676" w="4288">
                  <a:moveTo>
                    <a:pt x="2103" y="1"/>
                  </a:moveTo>
                  <a:cubicBezTo>
                    <a:pt x="1103" y="1"/>
                    <a:pt x="205" y="161"/>
                    <a:pt x="140" y="173"/>
                  </a:cubicBezTo>
                  <a:cubicBezTo>
                    <a:pt x="59" y="186"/>
                    <a:pt x="1" y="267"/>
                    <a:pt x="18" y="353"/>
                  </a:cubicBezTo>
                  <a:cubicBezTo>
                    <a:pt x="30" y="425"/>
                    <a:pt x="95" y="478"/>
                    <a:pt x="169" y="478"/>
                  </a:cubicBezTo>
                  <a:cubicBezTo>
                    <a:pt x="179" y="478"/>
                    <a:pt x="188" y="477"/>
                    <a:pt x="198" y="476"/>
                  </a:cubicBezTo>
                  <a:cubicBezTo>
                    <a:pt x="212" y="473"/>
                    <a:pt x="1122" y="311"/>
                    <a:pt x="2114" y="311"/>
                  </a:cubicBezTo>
                  <a:cubicBezTo>
                    <a:pt x="2807" y="311"/>
                    <a:pt x="3541" y="390"/>
                    <a:pt x="4037" y="659"/>
                  </a:cubicBezTo>
                  <a:cubicBezTo>
                    <a:pt x="4060" y="672"/>
                    <a:pt x="4087" y="675"/>
                    <a:pt x="4111" y="675"/>
                  </a:cubicBezTo>
                  <a:cubicBezTo>
                    <a:pt x="4165" y="675"/>
                    <a:pt x="4220" y="648"/>
                    <a:pt x="4247" y="598"/>
                  </a:cubicBezTo>
                  <a:cubicBezTo>
                    <a:pt x="4288" y="523"/>
                    <a:pt x="4261" y="427"/>
                    <a:pt x="4186" y="387"/>
                  </a:cubicBezTo>
                  <a:cubicBezTo>
                    <a:pt x="3633" y="88"/>
                    <a:pt x="2841" y="1"/>
                    <a:pt x="2103"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91" name="Google Shape;591;g124ea18a8d2_0_1356"/>
          <p:cNvGrpSpPr/>
          <p:nvPr/>
        </p:nvGrpSpPr>
        <p:grpSpPr>
          <a:xfrm>
            <a:off x="2645851" y="1048088"/>
            <a:ext cx="225251" cy="186748"/>
            <a:chOff x="4998800" y="1632275"/>
            <a:chExt cx="371150" cy="327800"/>
          </a:xfrm>
        </p:grpSpPr>
        <p:sp>
          <p:nvSpPr>
            <p:cNvPr id="592" name="Google Shape;592;g124ea18a8d2_0_1356"/>
            <p:cNvSpPr/>
            <p:nvPr/>
          </p:nvSpPr>
          <p:spPr>
            <a:xfrm>
              <a:off x="4998800" y="1632275"/>
              <a:ext cx="249600" cy="324975"/>
            </a:xfrm>
            <a:custGeom>
              <a:rect b="b" l="l" r="r" t="t"/>
              <a:pathLst>
                <a:path extrusionOk="0" h="12999" w="9984">
                  <a:moveTo>
                    <a:pt x="5784" y="1"/>
                  </a:moveTo>
                  <a:cubicBezTo>
                    <a:pt x="5280" y="1"/>
                    <a:pt x="4723" y="161"/>
                    <a:pt x="4132" y="499"/>
                  </a:cubicBezTo>
                  <a:cubicBezTo>
                    <a:pt x="1856" y="1822"/>
                    <a:pt x="0" y="5362"/>
                    <a:pt x="0" y="8403"/>
                  </a:cubicBezTo>
                  <a:cubicBezTo>
                    <a:pt x="0" y="10216"/>
                    <a:pt x="653" y="11290"/>
                    <a:pt x="1667" y="11865"/>
                  </a:cubicBezTo>
                  <a:lnTo>
                    <a:pt x="3205" y="12750"/>
                  </a:lnTo>
                  <a:cubicBezTo>
                    <a:pt x="3509" y="12913"/>
                    <a:pt x="3849" y="12999"/>
                    <a:pt x="4215" y="12999"/>
                  </a:cubicBezTo>
                  <a:cubicBezTo>
                    <a:pt x="4717" y="12999"/>
                    <a:pt x="5270" y="12839"/>
                    <a:pt x="5851" y="12501"/>
                  </a:cubicBezTo>
                  <a:cubicBezTo>
                    <a:pt x="8136" y="11178"/>
                    <a:pt x="9983" y="7647"/>
                    <a:pt x="9983" y="4597"/>
                  </a:cubicBezTo>
                  <a:cubicBezTo>
                    <a:pt x="9983" y="2037"/>
                    <a:pt x="8643" y="1307"/>
                    <a:pt x="8643" y="1307"/>
                  </a:cubicBezTo>
                  <a:lnTo>
                    <a:pt x="6761" y="233"/>
                  </a:lnTo>
                  <a:cubicBezTo>
                    <a:pt x="6467" y="80"/>
                    <a:pt x="6139" y="1"/>
                    <a:pt x="5784" y="1"/>
                  </a:cubicBezTo>
                  <a:close/>
                </a:path>
              </a:pathLst>
            </a:custGeom>
            <a:solidFill>
              <a:srgbClr val="1FB2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593" name="Google Shape;593;g124ea18a8d2_0_1356"/>
            <p:cNvSpPr/>
            <p:nvPr/>
          </p:nvSpPr>
          <p:spPr>
            <a:xfrm>
              <a:off x="5041525" y="1656575"/>
              <a:ext cx="206875" cy="300575"/>
            </a:xfrm>
            <a:custGeom>
              <a:rect b="b" l="l" r="r" t="t"/>
              <a:pathLst>
                <a:path extrusionOk="0" h="12023" w="8275">
                  <a:moveTo>
                    <a:pt x="5783" y="0"/>
                  </a:moveTo>
                  <a:cubicBezTo>
                    <a:pt x="5280" y="0"/>
                    <a:pt x="4725" y="160"/>
                    <a:pt x="4142" y="498"/>
                  </a:cubicBezTo>
                  <a:cubicBezTo>
                    <a:pt x="1856" y="1812"/>
                    <a:pt x="1" y="5352"/>
                    <a:pt x="1" y="8402"/>
                  </a:cubicBezTo>
                  <a:cubicBezTo>
                    <a:pt x="1" y="10668"/>
                    <a:pt x="1031" y="12023"/>
                    <a:pt x="2501" y="12023"/>
                  </a:cubicBezTo>
                  <a:cubicBezTo>
                    <a:pt x="3004" y="12023"/>
                    <a:pt x="3559" y="11864"/>
                    <a:pt x="4142" y="11529"/>
                  </a:cubicBezTo>
                  <a:cubicBezTo>
                    <a:pt x="6427" y="10206"/>
                    <a:pt x="8274" y="6675"/>
                    <a:pt x="8274" y="3625"/>
                  </a:cubicBezTo>
                  <a:cubicBezTo>
                    <a:pt x="8274" y="1360"/>
                    <a:pt x="7250" y="0"/>
                    <a:pt x="5783" y="0"/>
                  </a:cubicBezTo>
                  <a:close/>
                </a:path>
              </a:pathLst>
            </a:custGeom>
            <a:solidFill>
              <a:srgbClr val="23C7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594" name="Google Shape;594;g124ea18a8d2_0_1356"/>
            <p:cNvSpPr/>
            <p:nvPr/>
          </p:nvSpPr>
          <p:spPr>
            <a:xfrm>
              <a:off x="5073325" y="1702550"/>
              <a:ext cx="143500" cy="208725"/>
            </a:xfrm>
            <a:custGeom>
              <a:rect b="b" l="l" r="r" t="t"/>
              <a:pathLst>
                <a:path extrusionOk="0" h="8349" w="5740">
                  <a:moveTo>
                    <a:pt x="4008" y="1"/>
                  </a:moveTo>
                  <a:cubicBezTo>
                    <a:pt x="3660" y="1"/>
                    <a:pt x="3275" y="111"/>
                    <a:pt x="2870" y="343"/>
                  </a:cubicBezTo>
                  <a:cubicBezTo>
                    <a:pt x="1289" y="1262"/>
                    <a:pt x="0" y="3719"/>
                    <a:pt x="0" y="5833"/>
                  </a:cubicBezTo>
                  <a:cubicBezTo>
                    <a:pt x="0" y="7408"/>
                    <a:pt x="716" y="8348"/>
                    <a:pt x="1735" y="8348"/>
                  </a:cubicBezTo>
                  <a:cubicBezTo>
                    <a:pt x="2083" y="8348"/>
                    <a:pt x="2467" y="8238"/>
                    <a:pt x="2870" y="8006"/>
                  </a:cubicBezTo>
                  <a:cubicBezTo>
                    <a:pt x="4451" y="7087"/>
                    <a:pt x="5739" y="4630"/>
                    <a:pt x="5739" y="2516"/>
                  </a:cubicBezTo>
                  <a:cubicBezTo>
                    <a:pt x="5739" y="941"/>
                    <a:pt x="5028" y="1"/>
                    <a:pt x="4008"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595" name="Google Shape;595;g124ea18a8d2_0_1356"/>
            <p:cNvSpPr/>
            <p:nvPr/>
          </p:nvSpPr>
          <p:spPr>
            <a:xfrm>
              <a:off x="5105975" y="1750025"/>
              <a:ext cx="78200" cy="113775"/>
            </a:xfrm>
            <a:custGeom>
              <a:rect b="b" l="l" r="r" t="t"/>
              <a:pathLst>
                <a:path extrusionOk="0" h="4551" w="3128">
                  <a:moveTo>
                    <a:pt x="2185" y="1"/>
                  </a:moveTo>
                  <a:cubicBezTo>
                    <a:pt x="1995" y="1"/>
                    <a:pt x="1785" y="61"/>
                    <a:pt x="1564" y="188"/>
                  </a:cubicBezTo>
                  <a:cubicBezTo>
                    <a:pt x="696" y="686"/>
                    <a:pt x="0" y="2035"/>
                    <a:pt x="0" y="3186"/>
                  </a:cubicBezTo>
                  <a:cubicBezTo>
                    <a:pt x="0" y="4038"/>
                    <a:pt x="386" y="4550"/>
                    <a:pt x="942" y="4550"/>
                  </a:cubicBezTo>
                  <a:cubicBezTo>
                    <a:pt x="1133" y="4550"/>
                    <a:pt x="1343" y="4490"/>
                    <a:pt x="1564" y="4363"/>
                  </a:cubicBezTo>
                  <a:cubicBezTo>
                    <a:pt x="2431" y="3865"/>
                    <a:pt x="3127" y="2525"/>
                    <a:pt x="3127" y="1373"/>
                  </a:cubicBezTo>
                  <a:cubicBezTo>
                    <a:pt x="3127" y="515"/>
                    <a:pt x="2741" y="1"/>
                    <a:pt x="2185" y="1"/>
                  </a:cubicBezTo>
                  <a:close/>
                </a:path>
              </a:pathLst>
            </a:custGeom>
            <a:solidFill>
              <a:srgbClr val="23C7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596" name="Google Shape;596;g124ea18a8d2_0_1356"/>
            <p:cNvSpPr/>
            <p:nvPr/>
          </p:nvSpPr>
          <p:spPr>
            <a:xfrm>
              <a:off x="5240425" y="1863400"/>
              <a:ext cx="91300" cy="96675"/>
            </a:xfrm>
            <a:custGeom>
              <a:rect b="b" l="l" r="r" t="t"/>
              <a:pathLst>
                <a:path extrusionOk="0" h="3867" w="3652">
                  <a:moveTo>
                    <a:pt x="0" y="0"/>
                  </a:moveTo>
                  <a:lnTo>
                    <a:pt x="559" y="2079"/>
                  </a:lnTo>
                  <a:lnTo>
                    <a:pt x="3652" y="3866"/>
                  </a:lnTo>
                  <a:lnTo>
                    <a:pt x="3652" y="3866"/>
                  </a:lnTo>
                  <a:lnTo>
                    <a:pt x="3093" y="1770"/>
                  </a:lnTo>
                  <a:lnTo>
                    <a:pt x="0" y="0"/>
                  </a:lnTo>
                  <a:close/>
                </a:path>
              </a:pathLst>
            </a:custGeom>
            <a:solidFill>
              <a:srgbClr val="5C65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597" name="Google Shape;597;g124ea18a8d2_0_1356"/>
            <p:cNvSpPr/>
            <p:nvPr/>
          </p:nvSpPr>
          <p:spPr>
            <a:xfrm>
              <a:off x="5240425" y="1849225"/>
              <a:ext cx="129525" cy="58650"/>
            </a:xfrm>
            <a:custGeom>
              <a:rect b="b" l="l" r="r" t="t"/>
              <a:pathLst>
                <a:path extrusionOk="0" h="2346" w="5181">
                  <a:moveTo>
                    <a:pt x="2097" y="0"/>
                  </a:moveTo>
                  <a:lnTo>
                    <a:pt x="0" y="558"/>
                  </a:lnTo>
                  <a:lnTo>
                    <a:pt x="3102" y="2345"/>
                  </a:lnTo>
                  <a:lnTo>
                    <a:pt x="5181" y="1787"/>
                  </a:lnTo>
                  <a:lnTo>
                    <a:pt x="2097" y="0"/>
                  </a:lnTo>
                  <a:close/>
                </a:path>
              </a:pathLst>
            </a:custGeom>
            <a:solidFill>
              <a:srgbClr val="5C65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598" name="Google Shape;598;g124ea18a8d2_0_1356"/>
            <p:cNvSpPr/>
            <p:nvPr/>
          </p:nvSpPr>
          <p:spPr>
            <a:xfrm>
              <a:off x="5136100" y="1801950"/>
              <a:ext cx="201850" cy="120100"/>
            </a:xfrm>
            <a:custGeom>
              <a:rect b="b" l="l" r="r" t="t"/>
              <a:pathLst>
                <a:path extrusionOk="0" h="4804" w="8074">
                  <a:moveTo>
                    <a:pt x="630" y="1"/>
                  </a:moveTo>
                  <a:cubicBezTo>
                    <a:pt x="243" y="1"/>
                    <a:pt x="1" y="588"/>
                    <a:pt x="445" y="817"/>
                  </a:cubicBezTo>
                  <a:lnTo>
                    <a:pt x="7275" y="4743"/>
                  </a:lnTo>
                  <a:cubicBezTo>
                    <a:pt x="7335" y="4786"/>
                    <a:pt x="7412" y="4804"/>
                    <a:pt x="7490" y="4804"/>
                  </a:cubicBezTo>
                  <a:cubicBezTo>
                    <a:pt x="7919" y="4804"/>
                    <a:pt x="8074" y="4219"/>
                    <a:pt x="7704" y="4005"/>
                  </a:cubicBezTo>
                  <a:lnTo>
                    <a:pt x="874" y="78"/>
                  </a:lnTo>
                  <a:cubicBezTo>
                    <a:pt x="790" y="24"/>
                    <a:pt x="707" y="1"/>
                    <a:pt x="630" y="1"/>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grpSp>
      <p:grpSp>
        <p:nvGrpSpPr>
          <p:cNvPr id="599" name="Google Shape;599;g124ea18a8d2_0_1356"/>
          <p:cNvGrpSpPr/>
          <p:nvPr/>
        </p:nvGrpSpPr>
        <p:grpSpPr>
          <a:xfrm>
            <a:off x="2645851" y="1553615"/>
            <a:ext cx="225251" cy="186748"/>
            <a:chOff x="4998800" y="1632275"/>
            <a:chExt cx="371150" cy="327800"/>
          </a:xfrm>
        </p:grpSpPr>
        <p:sp>
          <p:nvSpPr>
            <p:cNvPr id="600" name="Google Shape;600;g124ea18a8d2_0_1356"/>
            <p:cNvSpPr/>
            <p:nvPr/>
          </p:nvSpPr>
          <p:spPr>
            <a:xfrm>
              <a:off x="4998800" y="1632275"/>
              <a:ext cx="249600" cy="324975"/>
            </a:xfrm>
            <a:custGeom>
              <a:rect b="b" l="l" r="r" t="t"/>
              <a:pathLst>
                <a:path extrusionOk="0" h="12999" w="9984">
                  <a:moveTo>
                    <a:pt x="5784" y="1"/>
                  </a:moveTo>
                  <a:cubicBezTo>
                    <a:pt x="5280" y="1"/>
                    <a:pt x="4723" y="161"/>
                    <a:pt x="4132" y="499"/>
                  </a:cubicBezTo>
                  <a:cubicBezTo>
                    <a:pt x="1856" y="1822"/>
                    <a:pt x="0" y="5362"/>
                    <a:pt x="0" y="8403"/>
                  </a:cubicBezTo>
                  <a:cubicBezTo>
                    <a:pt x="0" y="10216"/>
                    <a:pt x="653" y="11290"/>
                    <a:pt x="1667" y="11865"/>
                  </a:cubicBezTo>
                  <a:lnTo>
                    <a:pt x="3205" y="12750"/>
                  </a:lnTo>
                  <a:cubicBezTo>
                    <a:pt x="3509" y="12913"/>
                    <a:pt x="3849" y="12999"/>
                    <a:pt x="4215" y="12999"/>
                  </a:cubicBezTo>
                  <a:cubicBezTo>
                    <a:pt x="4717" y="12999"/>
                    <a:pt x="5270" y="12839"/>
                    <a:pt x="5851" y="12501"/>
                  </a:cubicBezTo>
                  <a:cubicBezTo>
                    <a:pt x="8136" y="11178"/>
                    <a:pt x="9983" y="7647"/>
                    <a:pt x="9983" y="4597"/>
                  </a:cubicBezTo>
                  <a:cubicBezTo>
                    <a:pt x="9983" y="2037"/>
                    <a:pt x="8643" y="1307"/>
                    <a:pt x="8643" y="1307"/>
                  </a:cubicBezTo>
                  <a:lnTo>
                    <a:pt x="6761" y="233"/>
                  </a:lnTo>
                  <a:cubicBezTo>
                    <a:pt x="6467" y="80"/>
                    <a:pt x="6139" y="1"/>
                    <a:pt x="5784" y="1"/>
                  </a:cubicBezTo>
                  <a:close/>
                </a:path>
              </a:pathLst>
            </a:custGeom>
            <a:solidFill>
              <a:srgbClr val="1FB2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601" name="Google Shape;601;g124ea18a8d2_0_1356"/>
            <p:cNvSpPr/>
            <p:nvPr/>
          </p:nvSpPr>
          <p:spPr>
            <a:xfrm>
              <a:off x="5041525" y="1656575"/>
              <a:ext cx="206875" cy="300575"/>
            </a:xfrm>
            <a:custGeom>
              <a:rect b="b" l="l" r="r" t="t"/>
              <a:pathLst>
                <a:path extrusionOk="0" h="12023" w="8275">
                  <a:moveTo>
                    <a:pt x="5783" y="0"/>
                  </a:moveTo>
                  <a:cubicBezTo>
                    <a:pt x="5280" y="0"/>
                    <a:pt x="4725" y="160"/>
                    <a:pt x="4142" y="498"/>
                  </a:cubicBezTo>
                  <a:cubicBezTo>
                    <a:pt x="1856" y="1812"/>
                    <a:pt x="1" y="5352"/>
                    <a:pt x="1" y="8402"/>
                  </a:cubicBezTo>
                  <a:cubicBezTo>
                    <a:pt x="1" y="10668"/>
                    <a:pt x="1031" y="12023"/>
                    <a:pt x="2501" y="12023"/>
                  </a:cubicBezTo>
                  <a:cubicBezTo>
                    <a:pt x="3004" y="12023"/>
                    <a:pt x="3559" y="11864"/>
                    <a:pt x="4142" y="11529"/>
                  </a:cubicBezTo>
                  <a:cubicBezTo>
                    <a:pt x="6427" y="10206"/>
                    <a:pt x="8274" y="6675"/>
                    <a:pt x="8274" y="3625"/>
                  </a:cubicBezTo>
                  <a:cubicBezTo>
                    <a:pt x="8274" y="1360"/>
                    <a:pt x="7250" y="0"/>
                    <a:pt x="5783" y="0"/>
                  </a:cubicBezTo>
                  <a:close/>
                </a:path>
              </a:pathLst>
            </a:custGeom>
            <a:solidFill>
              <a:srgbClr val="23C7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602" name="Google Shape;602;g124ea18a8d2_0_1356"/>
            <p:cNvSpPr/>
            <p:nvPr/>
          </p:nvSpPr>
          <p:spPr>
            <a:xfrm>
              <a:off x="5073325" y="1702550"/>
              <a:ext cx="143500" cy="208725"/>
            </a:xfrm>
            <a:custGeom>
              <a:rect b="b" l="l" r="r" t="t"/>
              <a:pathLst>
                <a:path extrusionOk="0" h="8349" w="5740">
                  <a:moveTo>
                    <a:pt x="4008" y="1"/>
                  </a:moveTo>
                  <a:cubicBezTo>
                    <a:pt x="3660" y="1"/>
                    <a:pt x="3275" y="111"/>
                    <a:pt x="2870" y="343"/>
                  </a:cubicBezTo>
                  <a:cubicBezTo>
                    <a:pt x="1289" y="1262"/>
                    <a:pt x="0" y="3719"/>
                    <a:pt x="0" y="5833"/>
                  </a:cubicBezTo>
                  <a:cubicBezTo>
                    <a:pt x="0" y="7408"/>
                    <a:pt x="716" y="8348"/>
                    <a:pt x="1735" y="8348"/>
                  </a:cubicBezTo>
                  <a:cubicBezTo>
                    <a:pt x="2083" y="8348"/>
                    <a:pt x="2467" y="8238"/>
                    <a:pt x="2870" y="8006"/>
                  </a:cubicBezTo>
                  <a:cubicBezTo>
                    <a:pt x="4451" y="7087"/>
                    <a:pt x="5739" y="4630"/>
                    <a:pt x="5739" y="2516"/>
                  </a:cubicBezTo>
                  <a:cubicBezTo>
                    <a:pt x="5739" y="941"/>
                    <a:pt x="5028" y="1"/>
                    <a:pt x="4008"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603" name="Google Shape;603;g124ea18a8d2_0_1356"/>
            <p:cNvSpPr/>
            <p:nvPr/>
          </p:nvSpPr>
          <p:spPr>
            <a:xfrm>
              <a:off x="5105975" y="1750025"/>
              <a:ext cx="78200" cy="113775"/>
            </a:xfrm>
            <a:custGeom>
              <a:rect b="b" l="l" r="r" t="t"/>
              <a:pathLst>
                <a:path extrusionOk="0" h="4551" w="3128">
                  <a:moveTo>
                    <a:pt x="2185" y="1"/>
                  </a:moveTo>
                  <a:cubicBezTo>
                    <a:pt x="1995" y="1"/>
                    <a:pt x="1785" y="61"/>
                    <a:pt x="1564" y="188"/>
                  </a:cubicBezTo>
                  <a:cubicBezTo>
                    <a:pt x="696" y="686"/>
                    <a:pt x="0" y="2035"/>
                    <a:pt x="0" y="3186"/>
                  </a:cubicBezTo>
                  <a:cubicBezTo>
                    <a:pt x="0" y="4038"/>
                    <a:pt x="386" y="4550"/>
                    <a:pt x="942" y="4550"/>
                  </a:cubicBezTo>
                  <a:cubicBezTo>
                    <a:pt x="1133" y="4550"/>
                    <a:pt x="1343" y="4490"/>
                    <a:pt x="1564" y="4363"/>
                  </a:cubicBezTo>
                  <a:cubicBezTo>
                    <a:pt x="2431" y="3865"/>
                    <a:pt x="3127" y="2525"/>
                    <a:pt x="3127" y="1373"/>
                  </a:cubicBezTo>
                  <a:cubicBezTo>
                    <a:pt x="3127" y="515"/>
                    <a:pt x="2741" y="1"/>
                    <a:pt x="2185" y="1"/>
                  </a:cubicBezTo>
                  <a:close/>
                </a:path>
              </a:pathLst>
            </a:custGeom>
            <a:solidFill>
              <a:srgbClr val="23C7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604" name="Google Shape;604;g124ea18a8d2_0_1356"/>
            <p:cNvSpPr/>
            <p:nvPr/>
          </p:nvSpPr>
          <p:spPr>
            <a:xfrm>
              <a:off x="5240425" y="1863400"/>
              <a:ext cx="91300" cy="96675"/>
            </a:xfrm>
            <a:custGeom>
              <a:rect b="b" l="l" r="r" t="t"/>
              <a:pathLst>
                <a:path extrusionOk="0" h="3867" w="3652">
                  <a:moveTo>
                    <a:pt x="0" y="0"/>
                  </a:moveTo>
                  <a:lnTo>
                    <a:pt x="559" y="2079"/>
                  </a:lnTo>
                  <a:lnTo>
                    <a:pt x="3652" y="3866"/>
                  </a:lnTo>
                  <a:lnTo>
                    <a:pt x="3652" y="3866"/>
                  </a:lnTo>
                  <a:lnTo>
                    <a:pt x="3093" y="1770"/>
                  </a:lnTo>
                  <a:lnTo>
                    <a:pt x="0" y="0"/>
                  </a:lnTo>
                  <a:close/>
                </a:path>
              </a:pathLst>
            </a:custGeom>
            <a:solidFill>
              <a:srgbClr val="5C65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605" name="Google Shape;605;g124ea18a8d2_0_1356"/>
            <p:cNvSpPr/>
            <p:nvPr/>
          </p:nvSpPr>
          <p:spPr>
            <a:xfrm>
              <a:off x="5240425" y="1849225"/>
              <a:ext cx="129525" cy="58650"/>
            </a:xfrm>
            <a:custGeom>
              <a:rect b="b" l="l" r="r" t="t"/>
              <a:pathLst>
                <a:path extrusionOk="0" h="2346" w="5181">
                  <a:moveTo>
                    <a:pt x="2097" y="0"/>
                  </a:moveTo>
                  <a:lnTo>
                    <a:pt x="0" y="558"/>
                  </a:lnTo>
                  <a:lnTo>
                    <a:pt x="3102" y="2345"/>
                  </a:lnTo>
                  <a:lnTo>
                    <a:pt x="5181" y="1787"/>
                  </a:lnTo>
                  <a:lnTo>
                    <a:pt x="2097" y="0"/>
                  </a:lnTo>
                  <a:close/>
                </a:path>
              </a:pathLst>
            </a:custGeom>
            <a:solidFill>
              <a:srgbClr val="5C65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606" name="Google Shape;606;g124ea18a8d2_0_1356"/>
            <p:cNvSpPr/>
            <p:nvPr/>
          </p:nvSpPr>
          <p:spPr>
            <a:xfrm>
              <a:off x="5136100" y="1801950"/>
              <a:ext cx="201850" cy="120100"/>
            </a:xfrm>
            <a:custGeom>
              <a:rect b="b" l="l" r="r" t="t"/>
              <a:pathLst>
                <a:path extrusionOk="0" h="4804" w="8074">
                  <a:moveTo>
                    <a:pt x="630" y="1"/>
                  </a:moveTo>
                  <a:cubicBezTo>
                    <a:pt x="243" y="1"/>
                    <a:pt x="1" y="588"/>
                    <a:pt x="445" y="817"/>
                  </a:cubicBezTo>
                  <a:lnTo>
                    <a:pt x="7275" y="4743"/>
                  </a:lnTo>
                  <a:cubicBezTo>
                    <a:pt x="7335" y="4786"/>
                    <a:pt x="7412" y="4804"/>
                    <a:pt x="7490" y="4804"/>
                  </a:cubicBezTo>
                  <a:cubicBezTo>
                    <a:pt x="7919" y="4804"/>
                    <a:pt x="8074" y="4219"/>
                    <a:pt x="7704" y="4005"/>
                  </a:cubicBezTo>
                  <a:lnTo>
                    <a:pt x="874" y="78"/>
                  </a:lnTo>
                  <a:cubicBezTo>
                    <a:pt x="790" y="24"/>
                    <a:pt x="707" y="1"/>
                    <a:pt x="630" y="1"/>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grpSp>
      <p:pic>
        <p:nvPicPr>
          <p:cNvPr id="607" name="Google Shape;607;g124ea18a8d2_0_1356"/>
          <p:cNvPicPr preferRelativeResize="0"/>
          <p:nvPr/>
        </p:nvPicPr>
        <p:blipFill>
          <a:blip r:embed="rId3">
            <a:alphaModFix/>
          </a:blip>
          <a:stretch>
            <a:fillRect/>
          </a:stretch>
        </p:blipFill>
        <p:spPr>
          <a:xfrm>
            <a:off x="320549" y="3177516"/>
            <a:ext cx="8574160" cy="1709425"/>
          </a:xfrm>
          <a:prstGeom prst="rect">
            <a:avLst/>
          </a:prstGeom>
          <a:noFill/>
          <a:ln>
            <a:noFill/>
          </a:ln>
        </p:spPr>
      </p:pic>
      <p:grpSp>
        <p:nvGrpSpPr>
          <p:cNvPr id="608" name="Google Shape;608;g124ea18a8d2_0_1356"/>
          <p:cNvGrpSpPr/>
          <p:nvPr/>
        </p:nvGrpSpPr>
        <p:grpSpPr>
          <a:xfrm>
            <a:off x="2645851" y="2072216"/>
            <a:ext cx="225251" cy="186748"/>
            <a:chOff x="4998800" y="1632275"/>
            <a:chExt cx="371150" cy="327800"/>
          </a:xfrm>
        </p:grpSpPr>
        <p:sp>
          <p:nvSpPr>
            <p:cNvPr id="609" name="Google Shape;609;g124ea18a8d2_0_1356"/>
            <p:cNvSpPr/>
            <p:nvPr/>
          </p:nvSpPr>
          <p:spPr>
            <a:xfrm>
              <a:off x="4998800" y="1632275"/>
              <a:ext cx="249600" cy="324975"/>
            </a:xfrm>
            <a:custGeom>
              <a:rect b="b" l="l" r="r" t="t"/>
              <a:pathLst>
                <a:path extrusionOk="0" h="12999" w="9984">
                  <a:moveTo>
                    <a:pt x="5784" y="1"/>
                  </a:moveTo>
                  <a:cubicBezTo>
                    <a:pt x="5280" y="1"/>
                    <a:pt x="4723" y="161"/>
                    <a:pt x="4132" y="499"/>
                  </a:cubicBezTo>
                  <a:cubicBezTo>
                    <a:pt x="1856" y="1822"/>
                    <a:pt x="0" y="5362"/>
                    <a:pt x="0" y="8403"/>
                  </a:cubicBezTo>
                  <a:cubicBezTo>
                    <a:pt x="0" y="10216"/>
                    <a:pt x="653" y="11290"/>
                    <a:pt x="1667" y="11865"/>
                  </a:cubicBezTo>
                  <a:lnTo>
                    <a:pt x="3205" y="12750"/>
                  </a:lnTo>
                  <a:cubicBezTo>
                    <a:pt x="3509" y="12913"/>
                    <a:pt x="3849" y="12999"/>
                    <a:pt x="4215" y="12999"/>
                  </a:cubicBezTo>
                  <a:cubicBezTo>
                    <a:pt x="4717" y="12999"/>
                    <a:pt x="5270" y="12839"/>
                    <a:pt x="5851" y="12501"/>
                  </a:cubicBezTo>
                  <a:cubicBezTo>
                    <a:pt x="8136" y="11178"/>
                    <a:pt x="9983" y="7647"/>
                    <a:pt x="9983" y="4597"/>
                  </a:cubicBezTo>
                  <a:cubicBezTo>
                    <a:pt x="9983" y="2037"/>
                    <a:pt x="8643" y="1307"/>
                    <a:pt x="8643" y="1307"/>
                  </a:cubicBezTo>
                  <a:lnTo>
                    <a:pt x="6761" y="233"/>
                  </a:lnTo>
                  <a:cubicBezTo>
                    <a:pt x="6467" y="80"/>
                    <a:pt x="6139" y="1"/>
                    <a:pt x="5784" y="1"/>
                  </a:cubicBezTo>
                  <a:close/>
                </a:path>
              </a:pathLst>
            </a:custGeom>
            <a:solidFill>
              <a:srgbClr val="1FB2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610" name="Google Shape;610;g124ea18a8d2_0_1356"/>
            <p:cNvSpPr/>
            <p:nvPr/>
          </p:nvSpPr>
          <p:spPr>
            <a:xfrm>
              <a:off x="5041525" y="1656575"/>
              <a:ext cx="206875" cy="300575"/>
            </a:xfrm>
            <a:custGeom>
              <a:rect b="b" l="l" r="r" t="t"/>
              <a:pathLst>
                <a:path extrusionOk="0" h="12023" w="8275">
                  <a:moveTo>
                    <a:pt x="5783" y="0"/>
                  </a:moveTo>
                  <a:cubicBezTo>
                    <a:pt x="5280" y="0"/>
                    <a:pt x="4725" y="160"/>
                    <a:pt x="4142" y="498"/>
                  </a:cubicBezTo>
                  <a:cubicBezTo>
                    <a:pt x="1856" y="1812"/>
                    <a:pt x="1" y="5352"/>
                    <a:pt x="1" y="8402"/>
                  </a:cubicBezTo>
                  <a:cubicBezTo>
                    <a:pt x="1" y="10668"/>
                    <a:pt x="1031" y="12023"/>
                    <a:pt x="2501" y="12023"/>
                  </a:cubicBezTo>
                  <a:cubicBezTo>
                    <a:pt x="3004" y="12023"/>
                    <a:pt x="3559" y="11864"/>
                    <a:pt x="4142" y="11529"/>
                  </a:cubicBezTo>
                  <a:cubicBezTo>
                    <a:pt x="6427" y="10206"/>
                    <a:pt x="8274" y="6675"/>
                    <a:pt x="8274" y="3625"/>
                  </a:cubicBezTo>
                  <a:cubicBezTo>
                    <a:pt x="8274" y="1360"/>
                    <a:pt x="7250" y="0"/>
                    <a:pt x="5783" y="0"/>
                  </a:cubicBezTo>
                  <a:close/>
                </a:path>
              </a:pathLst>
            </a:custGeom>
            <a:solidFill>
              <a:srgbClr val="23C7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611" name="Google Shape;611;g124ea18a8d2_0_1356"/>
            <p:cNvSpPr/>
            <p:nvPr/>
          </p:nvSpPr>
          <p:spPr>
            <a:xfrm>
              <a:off x="5073325" y="1702550"/>
              <a:ext cx="143500" cy="208725"/>
            </a:xfrm>
            <a:custGeom>
              <a:rect b="b" l="l" r="r" t="t"/>
              <a:pathLst>
                <a:path extrusionOk="0" h="8349" w="5740">
                  <a:moveTo>
                    <a:pt x="4008" y="1"/>
                  </a:moveTo>
                  <a:cubicBezTo>
                    <a:pt x="3660" y="1"/>
                    <a:pt x="3275" y="111"/>
                    <a:pt x="2870" y="343"/>
                  </a:cubicBezTo>
                  <a:cubicBezTo>
                    <a:pt x="1289" y="1262"/>
                    <a:pt x="0" y="3719"/>
                    <a:pt x="0" y="5833"/>
                  </a:cubicBezTo>
                  <a:cubicBezTo>
                    <a:pt x="0" y="7408"/>
                    <a:pt x="716" y="8348"/>
                    <a:pt x="1735" y="8348"/>
                  </a:cubicBezTo>
                  <a:cubicBezTo>
                    <a:pt x="2083" y="8348"/>
                    <a:pt x="2467" y="8238"/>
                    <a:pt x="2870" y="8006"/>
                  </a:cubicBezTo>
                  <a:cubicBezTo>
                    <a:pt x="4451" y="7087"/>
                    <a:pt x="5739" y="4630"/>
                    <a:pt x="5739" y="2516"/>
                  </a:cubicBezTo>
                  <a:cubicBezTo>
                    <a:pt x="5739" y="941"/>
                    <a:pt x="5028" y="1"/>
                    <a:pt x="4008"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612" name="Google Shape;612;g124ea18a8d2_0_1356"/>
            <p:cNvSpPr/>
            <p:nvPr/>
          </p:nvSpPr>
          <p:spPr>
            <a:xfrm>
              <a:off x="5105975" y="1750025"/>
              <a:ext cx="78200" cy="113775"/>
            </a:xfrm>
            <a:custGeom>
              <a:rect b="b" l="l" r="r" t="t"/>
              <a:pathLst>
                <a:path extrusionOk="0" h="4551" w="3128">
                  <a:moveTo>
                    <a:pt x="2185" y="1"/>
                  </a:moveTo>
                  <a:cubicBezTo>
                    <a:pt x="1995" y="1"/>
                    <a:pt x="1785" y="61"/>
                    <a:pt x="1564" y="188"/>
                  </a:cubicBezTo>
                  <a:cubicBezTo>
                    <a:pt x="696" y="686"/>
                    <a:pt x="0" y="2035"/>
                    <a:pt x="0" y="3186"/>
                  </a:cubicBezTo>
                  <a:cubicBezTo>
                    <a:pt x="0" y="4038"/>
                    <a:pt x="386" y="4550"/>
                    <a:pt x="942" y="4550"/>
                  </a:cubicBezTo>
                  <a:cubicBezTo>
                    <a:pt x="1133" y="4550"/>
                    <a:pt x="1343" y="4490"/>
                    <a:pt x="1564" y="4363"/>
                  </a:cubicBezTo>
                  <a:cubicBezTo>
                    <a:pt x="2431" y="3865"/>
                    <a:pt x="3127" y="2525"/>
                    <a:pt x="3127" y="1373"/>
                  </a:cubicBezTo>
                  <a:cubicBezTo>
                    <a:pt x="3127" y="515"/>
                    <a:pt x="2741" y="1"/>
                    <a:pt x="2185" y="1"/>
                  </a:cubicBezTo>
                  <a:close/>
                </a:path>
              </a:pathLst>
            </a:custGeom>
            <a:solidFill>
              <a:srgbClr val="23C7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613" name="Google Shape;613;g124ea18a8d2_0_1356"/>
            <p:cNvSpPr/>
            <p:nvPr/>
          </p:nvSpPr>
          <p:spPr>
            <a:xfrm>
              <a:off x="5240425" y="1863400"/>
              <a:ext cx="91300" cy="96675"/>
            </a:xfrm>
            <a:custGeom>
              <a:rect b="b" l="l" r="r" t="t"/>
              <a:pathLst>
                <a:path extrusionOk="0" h="3867" w="3652">
                  <a:moveTo>
                    <a:pt x="0" y="0"/>
                  </a:moveTo>
                  <a:lnTo>
                    <a:pt x="559" y="2079"/>
                  </a:lnTo>
                  <a:lnTo>
                    <a:pt x="3652" y="3866"/>
                  </a:lnTo>
                  <a:lnTo>
                    <a:pt x="3652" y="3866"/>
                  </a:lnTo>
                  <a:lnTo>
                    <a:pt x="3093" y="1770"/>
                  </a:lnTo>
                  <a:lnTo>
                    <a:pt x="0" y="0"/>
                  </a:lnTo>
                  <a:close/>
                </a:path>
              </a:pathLst>
            </a:custGeom>
            <a:solidFill>
              <a:srgbClr val="5C65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614" name="Google Shape;614;g124ea18a8d2_0_1356"/>
            <p:cNvSpPr/>
            <p:nvPr/>
          </p:nvSpPr>
          <p:spPr>
            <a:xfrm>
              <a:off x="5240425" y="1849225"/>
              <a:ext cx="129525" cy="58650"/>
            </a:xfrm>
            <a:custGeom>
              <a:rect b="b" l="l" r="r" t="t"/>
              <a:pathLst>
                <a:path extrusionOk="0" h="2346" w="5181">
                  <a:moveTo>
                    <a:pt x="2097" y="0"/>
                  </a:moveTo>
                  <a:lnTo>
                    <a:pt x="0" y="558"/>
                  </a:lnTo>
                  <a:lnTo>
                    <a:pt x="3102" y="2345"/>
                  </a:lnTo>
                  <a:lnTo>
                    <a:pt x="5181" y="1787"/>
                  </a:lnTo>
                  <a:lnTo>
                    <a:pt x="2097" y="0"/>
                  </a:lnTo>
                  <a:close/>
                </a:path>
              </a:pathLst>
            </a:custGeom>
            <a:solidFill>
              <a:srgbClr val="5C65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615" name="Google Shape;615;g124ea18a8d2_0_1356"/>
            <p:cNvSpPr/>
            <p:nvPr/>
          </p:nvSpPr>
          <p:spPr>
            <a:xfrm>
              <a:off x="5136100" y="1801950"/>
              <a:ext cx="201850" cy="120100"/>
            </a:xfrm>
            <a:custGeom>
              <a:rect b="b" l="l" r="r" t="t"/>
              <a:pathLst>
                <a:path extrusionOk="0" h="4804" w="8074">
                  <a:moveTo>
                    <a:pt x="630" y="1"/>
                  </a:moveTo>
                  <a:cubicBezTo>
                    <a:pt x="243" y="1"/>
                    <a:pt x="1" y="588"/>
                    <a:pt x="445" y="817"/>
                  </a:cubicBezTo>
                  <a:lnTo>
                    <a:pt x="7275" y="4743"/>
                  </a:lnTo>
                  <a:cubicBezTo>
                    <a:pt x="7335" y="4786"/>
                    <a:pt x="7412" y="4804"/>
                    <a:pt x="7490" y="4804"/>
                  </a:cubicBezTo>
                  <a:cubicBezTo>
                    <a:pt x="7919" y="4804"/>
                    <a:pt x="8074" y="4219"/>
                    <a:pt x="7704" y="4005"/>
                  </a:cubicBezTo>
                  <a:lnTo>
                    <a:pt x="874" y="78"/>
                  </a:lnTo>
                  <a:cubicBezTo>
                    <a:pt x="790" y="24"/>
                    <a:pt x="707" y="1"/>
                    <a:pt x="630" y="1"/>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grpSp>
      <p:grpSp>
        <p:nvGrpSpPr>
          <p:cNvPr id="616" name="Google Shape;616;g124ea18a8d2_0_1356"/>
          <p:cNvGrpSpPr/>
          <p:nvPr/>
        </p:nvGrpSpPr>
        <p:grpSpPr>
          <a:xfrm>
            <a:off x="2645851" y="2632115"/>
            <a:ext cx="225251" cy="186748"/>
            <a:chOff x="4998800" y="1632275"/>
            <a:chExt cx="371150" cy="327800"/>
          </a:xfrm>
        </p:grpSpPr>
        <p:sp>
          <p:nvSpPr>
            <p:cNvPr id="617" name="Google Shape;617;g124ea18a8d2_0_1356"/>
            <p:cNvSpPr/>
            <p:nvPr/>
          </p:nvSpPr>
          <p:spPr>
            <a:xfrm>
              <a:off x="4998800" y="1632275"/>
              <a:ext cx="249600" cy="324975"/>
            </a:xfrm>
            <a:custGeom>
              <a:rect b="b" l="l" r="r" t="t"/>
              <a:pathLst>
                <a:path extrusionOk="0" h="12999" w="9984">
                  <a:moveTo>
                    <a:pt x="5784" y="1"/>
                  </a:moveTo>
                  <a:cubicBezTo>
                    <a:pt x="5280" y="1"/>
                    <a:pt x="4723" y="161"/>
                    <a:pt x="4132" y="499"/>
                  </a:cubicBezTo>
                  <a:cubicBezTo>
                    <a:pt x="1856" y="1822"/>
                    <a:pt x="0" y="5362"/>
                    <a:pt x="0" y="8403"/>
                  </a:cubicBezTo>
                  <a:cubicBezTo>
                    <a:pt x="0" y="10216"/>
                    <a:pt x="653" y="11290"/>
                    <a:pt x="1667" y="11865"/>
                  </a:cubicBezTo>
                  <a:lnTo>
                    <a:pt x="3205" y="12750"/>
                  </a:lnTo>
                  <a:cubicBezTo>
                    <a:pt x="3509" y="12913"/>
                    <a:pt x="3849" y="12999"/>
                    <a:pt x="4215" y="12999"/>
                  </a:cubicBezTo>
                  <a:cubicBezTo>
                    <a:pt x="4717" y="12999"/>
                    <a:pt x="5270" y="12839"/>
                    <a:pt x="5851" y="12501"/>
                  </a:cubicBezTo>
                  <a:cubicBezTo>
                    <a:pt x="8136" y="11178"/>
                    <a:pt x="9983" y="7647"/>
                    <a:pt x="9983" y="4597"/>
                  </a:cubicBezTo>
                  <a:cubicBezTo>
                    <a:pt x="9983" y="2037"/>
                    <a:pt x="8643" y="1307"/>
                    <a:pt x="8643" y="1307"/>
                  </a:cubicBezTo>
                  <a:lnTo>
                    <a:pt x="6761" y="233"/>
                  </a:lnTo>
                  <a:cubicBezTo>
                    <a:pt x="6467" y="80"/>
                    <a:pt x="6139" y="1"/>
                    <a:pt x="5784" y="1"/>
                  </a:cubicBezTo>
                  <a:close/>
                </a:path>
              </a:pathLst>
            </a:custGeom>
            <a:solidFill>
              <a:srgbClr val="1FB2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618" name="Google Shape;618;g124ea18a8d2_0_1356"/>
            <p:cNvSpPr/>
            <p:nvPr/>
          </p:nvSpPr>
          <p:spPr>
            <a:xfrm>
              <a:off x="5041525" y="1656575"/>
              <a:ext cx="206875" cy="300575"/>
            </a:xfrm>
            <a:custGeom>
              <a:rect b="b" l="l" r="r" t="t"/>
              <a:pathLst>
                <a:path extrusionOk="0" h="12023" w="8275">
                  <a:moveTo>
                    <a:pt x="5783" y="0"/>
                  </a:moveTo>
                  <a:cubicBezTo>
                    <a:pt x="5280" y="0"/>
                    <a:pt x="4725" y="160"/>
                    <a:pt x="4142" y="498"/>
                  </a:cubicBezTo>
                  <a:cubicBezTo>
                    <a:pt x="1856" y="1812"/>
                    <a:pt x="1" y="5352"/>
                    <a:pt x="1" y="8402"/>
                  </a:cubicBezTo>
                  <a:cubicBezTo>
                    <a:pt x="1" y="10668"/>
                    <a:pt x="1031" y="12023"/>
                    <a:pt x="2501" y="12023"/>
                  </a:cubicBezTo>
                  <a:cubicBezTo>
                    <a:pt x="3004" y="12023"/>
                    <a:pt x="3559" y="11864"/>
                    <a:pt x="4142" y="11529"/>
                  </a:cubicBezTo>
                  <a:cubicBezTo>
                    <a:pt x="6427" y="10206"/>
                    <a:pt x="8274" y="6675"/>
                    <a:pt x="8274" y="3625"/>
                  </a:cubicBezTo>
                  <a:cubicBezTo>
                    <a:pt x="8274" y="1360"/>
                    <a:pt x="7250" y="0"/>
                    <a:pt x="5783" y="0"/>
                  </a:cubicBezTo>
                  <a:close/>
                </a:path>
              </a:pathLst>
            </a:custGeom>
            <a:solidFill>
              <a:srgbClr val="23C7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619" name="Google Shape;619;g124ea18a8d2_0_1356"/>
            <p:cNvSpPr/>
            <p:nvPr/>
          </p:nvSpPr>
          <p:spPr>
            <a:xfrm>
              <a:off x="5073325" y="1702550"/>
              <a:ext cx="143500" cy="208725"/>
            </a:xfrm>
            <a:custGeom>
              <a:rect b="b" l="l" r="r" t="t"/>
              <a:pathLst>
                <a:path extrusionOk="0" h="8349" w="5740">
                  <a:moveTo>
                    <a:pt x="4008" y="1"/>
                  </a:moveTo>
                  <a:cubicBezTo>
                    <a:pt x="3660" y="1"/>
                    <a:pt x="3275" y="111"/>
                    <a:pt x="2870" y="343"/>
                  </a:cubicBezTo>
                  <a:cubicBezTo>
                    <a:pt x="1289" y="1262"/>
                    <a:pt x="0" y="3719"/>
                    <a:pt x="0" y="5833"/>
                  </a:cubicBezTo>
                  <a:cubicBezTo>
                    <a:pt x="0" y="7408"/>
                    <a:pt x="716" y="8348"/>
                    <a:pt x="1735" y="8348"/>
                  </a:cubicBezTo>
                  <a:cubicBezTo>
                    <a:pt x="2083" y="8348"/>
                    <a:pt x="2467" y="8238"/>
                    <a:pt x="2870" y="8006"/>
                  </a:cubicBezTo>
                  <a:cubicBezTo>
                    <a:pt x="4451" y="7087"/>
                    <a:pt x="5739" y="4630"/>
                    <a:pt x="5739" y="2516"/>
                  </a:cubicBezTo>
                  <a:cubicBezTo>
                    <a:pt x="5739" y="941"/>
                    <a:pt x="5028" y="1"/>
                    <a:pt x="4008"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620" name="Google Shape;620;g124ea18a8d2_0_1356"/>
            <p:cNvSpPr/>
            <p:nvPr/>
          </p:nvSpPr>
          <p:spPr>
            <a:xfrm>
              <a:off x="5105975" y="1750025"/>
              <a:ext cx="78200" cy="113775"/>
            </a:xfrm>
            <a:custGeom>
              <a:rect b="b" l="l" r="r" t="t"/>
              <a:pathLst>
                <a:path extrusionOk="0" h="4551" w="3128">
                  <a:moveTo>
                    <a:pt x="2185" y="1"/>
                  </a:moveTo>
                  <a:cubicBezTo>
                    <a:pt x="1995" y="1"/>
                    <a:pt x="1785" y="61"/>
                    <a:pt x="1564" y="188"/>
                  </a:cubicBezTo>
                  <a:cubicBezTo>
                    <a:pt x="696" y="686"/>
                    <a:pt x="0" y="2035"/>
                    <a:pt x="0" y="3186"/>
                  </a:cubicBezTo>
                  <a:cubicBezTo>
                    <a:pt x="0" y="4038"/>
                    <a:pt x="386" y="4550"/>
                    <a:pt x="942" y="4550"/>
                  </a:cubicBezTo>
                  <a:cubicBezTo>
                    <a:pt x="1133" y="4550"/>
                    <a:pt x="1343" y="4490"/>
                    <a:pt x="1564" y="4363"/>
                  </a:cubicBezTo>
                  <a:cubicBezTo>
                    <a:pt x="2431" y="3865"/>
                    <a:pt x="3127" y="2525"/>
                    <a:pt x="3127" y="1373"/>
                  </a:cubicBezTo>
                  <a:cubicBezTo>
                    <a:pt x="3127" y="515"/>
                    <a:pt x="2741" y="1"/>
                    <a:pt x="2185" y="1"/>
                  </a:cubicBezTo>
                  <a:close/>
                </a:path>
              </a:pathLst>
            </a:custGeom>
            <a:solidFill>
              <a:srgbClr val="23C7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621" name="Google Shape;621;g124ea18a8d2_0_1356"/>
            <p:cNvSpPr/>
            <p:nvPr/>
          </p:nvSpPr>
          <p:spPr>
            <a:xfrm>
              <a:off x="5240425" y="1863400"/>
              <a:ext cx="91300" cy="96675"/>
            </a:xfrm>
            <a:custGeom>
              <a:rect b="b" l="l" r="r" t="t"/>
              <a:pathLst>
                <a:path extrusionOk="0" h="3867" w="3652">
                  <a:moveTo>
                    <a:pt x="0" y="0"/>
                  </a:moveTo>
                  <a:lnTo>
                    <a:pt x="559" y="2079"/>
                  </a:lnTo>
                  <a:lnTo>
                    <a:pt x="3652" y="3866"/>
                  </a:lnTo>
                  <a:lnTo>
                    <a:pt x="3652" y="3866"/>
                  </a:lnTo>
                  <a:lnTo>
                    <a:pt x="3093" y="1770"/>
                  </a:lnTo>
                  <a:lnTo>
                    <a:pt x="0" y="0"/>
                  </a:lnTo>
                  <a:close/>
                </a:path>
              </a:pathLst>
            </a:custGeom>
            <a:solidFill>
              <a:srgbClr val="5C65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622" name="Google Shape;622;g124ea18a8d2_0_1356"/>
            <p:cNvSpPr/>
            <p:nvPr/>
          </p:nvSpPr>
          <p:spPr>
            <a:xfrm>
              <a:off x="5240425" y="1849225"/>
              <a:ext cx="129525" cy="58650"/>
            </a:xfrm>
            <a:custGeom>
              <a:rect b="b" l="l" r="r" t="t"/>
              <a:pathLst>
                <a:path extrusionOk="0" h="2346" w="5181">
                  <a:moveTo>
                    <a:pt x="2097" y="0"/>
                  </a:moveTo>
                  <a:lnTo>
                    <a:pt x="0" y="558"/>
                  </a:lnTo>
                  <a:lnTo>
                    <a:pt x="3102" y="2345"/>
                  </a:lnTo>
                  <a:lnTo>
                    <a:pt x="5181" y="1787"/>
                  </a:lnTo>
                  <a:lnTo>
                    <a:pt x="2097" y="0"/>
                  </a:lnTo>
                  <a:close/>
                </a:path>
              </a:pathLst>
            </a:custGeom>
            <a:solidFill>
              <a:srgbClr val="5C65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623" name="Google Shape;623;g124ea18a8d2_0_1356"/>
            <p:cNvSpPr/>
            <p:nvPr/>
          </p:nvSpPr>
          <p:spPr>
            <a:xfrm>
              <a:off x="5136100" y="1801950"/>
              <a:ext cx="201850" cy="120100"/>
            </a:xfrm>
            <a:custGeom>
              <a:rect b="b" l="l" r="r" t="t"/>
              <a:pathLst>
                <a:path extrusionOk="0" h="4804" w="8074">
                  <a:moveTo>
                    <a:pt x="630" y="1"/>
                  </a:moveTo>
                  <a:cubicBezTo>
                    <a:pt x="243" y="1"/>
                    <a:pt x="1" y="588"/>
                    <a:pt x="445" y="817"/>
                  </a:cubicBezTo>
                  <a:lnTo>
                    <a:pt x="7275" y="4743"/>
                  </a:lnTo>
                  <a:cubicBezTo>
                    <a:pt x="7335" y="4786"/>
                    <a:pt x="7412" y="4804"/>
                    <a:pt x="7490" y="4804"/>
                  </a:cubicBezTo>
                  <a:cubicBezTo>
                    <a:pt x="7919" y="4804"/>
                    <a:pt x="8074" y="4219"/>
                    <a:pt x="7704" y="4005"/>
                  </a:cubicBezTo>
                  <a:lnTo>
                    <a:pt x="874" y="78"/>
                  </a:lnTo>
                  <a:cubicBezTo>
                    <a:pt x="790" y="24"/>
                    <a:pt x="707" y="1"/>
                    <a:pt x="630" y="1"/>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grpSp>
      <p:grpSp>
        <p:nvGrpSpPr>
          <p:cNvPr id="624" name="Google Shape;624;g124ea18a8d2_0_1356"/>
          <p:cNvGrpSpPr/>
          <p:nvPr/>
        </p:nvGrpSpPr>
        <p:grpSpPr>
          <a:xfrm>
            <a:off x="1112563" y="3307217"/>
            <a:ext cx="1434683" cy="431092"/>
            <a:chOff x="6230400" y="423375"/>
            <a:chExt cx="1673100" cy="150600"/>
          </a:xfrm>
        </p:grpSpPr>
        <p:cxnSp>
          <p:nvCxnSpPr>
            <p:cNvPr id="625" name="Google Shape;625;g124ea18a8d2_0_1356"/>
            <p:cNvCxnSpPr/>
            <p:nvPr/>
          </p:nvCxnSpPr>
          <p:spPr>
            <a:xfrm>
              <a:off x="6230400" y="423375"/>
              <a:ext cx="1673100" cy="0"/>
            </a:xfrm>
            <a:prstGeom prst="straightConnector1">
              <a:avLst/>
            </a:prstGeom>
            <a:noFill/>
            <a:ln cap="flat" cmpd="sng" w="38100">
              <a:solidFill>
                <a:schemeClr val="dk2"/>
              </a:solidFill>
              <a:prstDash val="dash"/>
              <a:round/>
              <a:headEnd len="med" w="med" type="none"/>
              <a:tailEnd len="med" w="med" type="none"/>
            </a:ln>
          </p:spPr>
        </p:cxnSp>
        <p:cxnSp>
          <p:nvCxnSpPr>
            <p:cNvPr id="626" name="Google Shape;626;g124ea18a8d2_0_1356"/>
            <p:cNvCxnSpPr/>
            <p:nvPr/>
          </p:nvCxnSpPr>
          <p:spPr>
            <a:xfrm>
              <a:off x="6230400" y="423375"/>
              <a:ext cx="0" cy="150600"/>
            </a:xfrm>
            <a:prstGeom prst="straightConnector1">
              <a:avLst/>
            </a:prstGeom>
            <a:noFill/>
            <a:ln cap="flat" cmpd="sng" w="38100">
              <a:solidFill>
                <a:schemeClr val="dk2"/>
              </a:solidFill>
              <a:prstDash val="dash"/>
              <a:round/>
              <a:headEnd len="med" w="med" type="none"/>
              <a:tailEnd len="med" w="med" type="none"/>
            </a:ln>
          </p:spPr>
        </p:cxnSp>
        <p:cxnSp>
          <p:nvCxnSpPr>
            <p:cNvPr id="627" name="Google Shape;627;g124ea18a8d2_0_1356"/>
            <p:cNvCxnSpPr/>
            <p:nvPr/>
          </p:nvCxnSpPr>
          <p:spPr>
            <a:xfrm>
              <a:off x="7903500" y="423375"/>
              <a:ext cx="0" cy="150600"/>
            </a:xfrm>
            <a:prstGeom prst="straightConnector1">
              <a:avLst/>
            </a:prstGeom>
            <a:noFill/>
            <a:ln cap="flat" cmpd="sng" w="38100">
              <a:solidFill>
                <a:schemeClr val="dk2"/>
              </a:solidFill>
              <a:prstDash val="dash"/>
              <a:round/>
              <a:headEnd len="med" w="med" type="none"/>
              <a:tailEnd len="med" w="med" type="none"/>
            </a:ln>
          </p:spPr>
        </p:cxnSp>
      </p:grpSp>
      <p:grpSp>
        <p:nvGrpSpPr>
          <p:cNvPr id="628" name="Google Shape;628;g124ea18a8d2_0_1356"/>
          <p:cNvGrpSpPr/>
          <p:nvPr/>
        </p:nvGrpSpPr>
        <p:grpSpPr>
          <a:xfrm>
            <a:off x="2547374" y="3307195"/>
            <a:ext cx="1647000" cy="431092"/>
            <a:chOff x="6230400" y="423375"/>
            <a:chExt cx="1673100" cy="150600"/>
          </a:xfrm>
        </p:grpSpPr>
        <p:cxnSp>
          <p:nvCxnSpPr>
            <p:cNvPr id="629" name="Google Shape;629;g124ea18a8d2_0_1356"/>
            <p:cNvCxnSpPr/>
            <p:nvPr/>
          </p:nvCxnSpPr>
          <p:spPr>
            <a:xfrm>
              <a:off x="6230400" y="423375"/>
              <a:ext cx="1673100" cy="0"/>
            </a:xfrm>
            <a:prstGeom prst="straightConnector1">
              <a:avLst/>
            </a:prstGeom>
            <a:noFill/>
            <a:ln cap="flat" cmpd="sng" w="38100">
              <a:solidFill>
                <a:schemeClr val="dk2"/>
              </a:solidFill>
              <a:prstDash val="dash"/>
              <a:round/>
              <a:headEnd len="med" w="med" type="none"/>
              <a:tailEnd len="med" w="med" type="none"/>
            </a:ln>
          </p:spPr>
        </p:cxnSp>
        <p:cxnSp>
          <p:nvCxnSpPr>
            <p:cNvPr id="630" name="Google Shape;630;g124ea18a8d2_0_1356"/>
            <p:cNvCxnSpPr/>
            <p:nvPr/>
          </p:nvCxnSpPr>
          <p:spPr>
            <a:xfrm>
              <a:off x="6230400" y="423375"/>
              <a:ext cx="0" cy="150600"/>
            </a:xfrm>
            <a:prstGeom prst="straightConnector1">
              <a:avLst/>
            </a:prstGeom>
            <a:noFill/>
            <a:ln cap="flat" cmpd="sng" w="38100">
              <a:solidFill>
                <a:schemeClr val="dk2"/>
              </a:solidFill>
              <a:prstDash val="dash"/>
              <a:round/>
              <a:headEnd len="med" w="med" type="none"/>
              <a:tailEnd len="med" w="med" type="none"/>
            </a:ln>
          </p:spPr>
        </p:cxnSp>
        <p:cxnSp>
          <p:nvCxnSpPr>
            <p:cNvPr id="631" name="Google Shape;631;g124ea18a8d2_0_1356"/>
            <p:cNvCxnSpPr/>
            <p:nvPr/>
          </p:nvCxnSpPr>
          <p:spPr>
            <a:xfrm>
              <a:off x="7903500" y="423375"/>
              <a:ext cx="0" cy="150600"/>
            </a:xfrm>
            <a:prstGeom prst="straightConnector1">
              <a:avLst/>
            </a:prstGeom>
            <a:noFill/>
            <a:ln cap="flat" cmpd="sng" w="38100">
              <a:solidFill>
                <a:schemeClr val="dk2"/>
              </a:solidFill>
              <a:prstDash val="dash"/>
              <a:round/>
              <a:headEnd len="med" w="med" type="none"/>
              <a:tailEnd len="med" w="med" type="none"/>
            </a:ln>
          </p:spPr>
        </p:cxnSp>
      </p:grpSp>
      <p:grpSp>
        <p:nvGrpSpPr>
          <p:cNvPr id="632" name="Google Shape;632;g124ea18a8d2_0_1356"/>
          <p:cNvGrpSpPr/>
          <p:nvPr/>
        </p:nvGrpSpPr>
        <p:grpSpPr>
          <a:xfrm>
            <a:off x="4194374" y="3307195"/>
            <a:ext cx="1647000" cy="431092"/>
            <a:chOff x="6230400" y="423375"/>
            <a:chExt cx="1673100" cy="150600"/>
          </a:xfrm>
        </p:grpSpPr>
        <p:cxnSp>
          <p:nvCxnSpPr>
            <p:cNvPr id="633" name="Google Shape;633;g124ea18a8d2_0_1356"/>
            <p:cNvCxnSpPr/>
            <p:nvPr/>
          </p:nvCxnSpPr>
          <p:spPr>
            <a:xfrm>
              <a:off x="6230400" y="423375"/>
              <a:ext cx="1673100" cy="0"/>
            </a:xfrm>
            <a:prstGeom prst="straightConnector1">
              <a:avLst/>
            </a:prstGeom>
            <a:noFill/>
            <a:ln cap="flat" cmpd="sng" w="38100">
              <a:solidFill>
                <a:schemeClr val="dk2"/>
              </a:solidFill>
              <a:prstDash val="dash"/>
              <a:round/>
              <a:headEnd len="med" w="med" type="none"/>
              <a:tailEnd len="med" w="med" type="none"/>
            </a:ln>
          </p:spPr>
        </p:cxnSp>
        <p:cxnSp>
          <p:nvCxnSpPr>
            <p:cNvPr id="634" name="Google Shape;634;g124ea18a8d2_0_1356"/>
            <p:cNvCxnSpPr/>
            <p:nvPr/>
          </p:nvCxnSpPr>
          <p:spPr>
            <a:xfrm>
              <a:off x="6230400" y="423375"/>
              <a:ext cx="0" cy="150600"/>
            </a:xfrm>
            <a:prstGeom prst="straightConnector1">
              <a:avLst/>
            </a:prstGeom>
            <a:noFill/>
            <a:ln cap="flat" cmpd="sng" w="38100">
              <a:solidFill>
                <a:schemeClr val="dk2"/>
              </a:solidFill>
              <a:prstDash val="dash"/>
              <a:round/>
              <a:headEnd len="med" w="med" type="none"/>
              <a:tailEnd len="med" w="med" type="none"/>
            </a:ln>
          </p:spPr>
        </p:cxnSp>
        <p:cxnSp>
          <p:nvCxnSpPr>
            <p:cNvPr id="635" name="Google Shape;635;g124ea18a8d2_0_1356"/>
            <p:cNvCxnSpPr/>
            <p:nvPr/>
          </p:nvCxnSpPr>
          <p:spPr>
            <a:xfrm>
              <a:off x="7903500" y="423375"/>
              <a:ext cx="0" cy="150600"/>
            </a:xfrm>
            <a:prstGeom prst="straightConnector1">
              <a:avLst/>
            </a:prstGeom>
            <a:noFill/>
            <a:ln cap="flat" cmpd="sng" w="38100">
              <a:solidFill>
                <a:schemeClr val="dk2"/>
              </a:solidFill>
              <a:prstDash val="dash"/>
              <a:round/>
              <a:headEnd len="med" w="med" type="none"/>
              <a:tailEnd len="med" w="med" type="none"/>
            </a:ln>
          </p:spPr>
        </p:cxnSp>
      </p:grpSp>
      <p:grpSp>
        <p:nvGrpSpPr>
          <p:cNvPr id="636" name="Google Shape;636;g124ea18a8d2_0_1356"/>
          <p:cNvGrpSpPr/>
          <p:nvPr/>
        </p:nvGrpSpPr>
        <p:grpSpPr>
          <a:xfrm>
            <a:off x="5841374" y="3307195"/>
            <a:ext cx="1647000" cy="431092"/>
            <a:chOff x="6230400" y="423375"/>
            <a:chExt cx="1673100" cy="150600"/>
          </a:xfrm>
        </p:grpSpPr>
        <p:cxnSp>
          <p:nvCxnSpPr>
            <p:cNvPr id="637" name="Google Shape;637;g124ea18a8d2_0_1356"/>
            <p:cNvCxnSpPr/>
            <p:nvPr/>
          </p:nvCxnSpPr>
          <p:spPr>
            <a:xfrm>
              <a:off x="6230400" y="423375"/>
              <a:ext cx="1673100" cy="0"/>
            </a:xfrm>
            <a:prstGeom prst="straightConnector1">
              <a:avLst/>
            </a:prstGeom>
            <a:noFill/>
            <a:ln cap="flat" cmpd="sng" w="38100">
              <a:solidFill>
                <a:schemeClr val="dk2"/>
              </a:solidFill>
              <a:prstDash val="dash"/>
              <a:round/>
              <a:headEnd len="med" w="med" type="none"/>
              <a:tailEnd len="med" w="med" type="none"/>
            </a:ln>
          </p:spPr>
        </p:cxnSp>
        <p:cxnSp>
          <p:nvCxnSpPr>
            <p:cNvPr id="638" name="Google Shape;638;g124ea18a8d2_0_1356"/>
            <p:cNvCxnSpPr/>
            <p:nvPr/>
          </p:nvCxnSpPr>
          <p:spPr>
            <a:xfrm>
              <a:off x="6230400" y="423375"/>
              <a:ext cx="0" cy="150600"/>
            </a:xfrm>
            <a:prstGeom prst="straightConnector1">
              <a:avLst/>
            </a:prstGeom>
            <a:noFill/>
            <a:ln cap="flat" cmpd="sng" w="38100">
              <a:solidFill>
                <a:schemeClr val="dk2"/>
              </a:solidFill>
              <a:prstDash val="dash"/>
              <a:round/>
              <a:headEnd len="med" w="med" type="none"/>
              <a:tailEnd len="med" w="med" type="none"/>
            </a:ln>
          </p:spPr>
        </p:cxnSp>
        <p:cxnSp>
          <p:nvCxnSpPr>
            <p:cNvPr id="639" name="Google Shape;639;g124ea18a8d2_0_1356"/>
            <p:cNvCxnSpPr/>
            <p:nvPr/>
          </p:nvCxnSpPr>
          <p:spPr>
            <a:xfrm>
              <a:off x="7903500" y="423375"/>
              <a:ext cx="0" cy="150600"/>
            </a:xfrm>
            <a:prstGeom prst="straightConnector1">
              <a:avLst/>
            </a:prstGeom>
            <a:noFill/>
            <a:ln cap="flat" cmpd="sng" w="38100">
              <a:solidFill>
                <a:schemeClr val="dk2"/>
              </a:solidFill>
              <a:prstDash val="dash"/>
              <a:round/>
              <a:headEnd len="med" w="med" type="none"/>
              <a:tailEnd len="med" w="med" type="none"/>
            </a:ln>
          </p:spPr>
        </p:cxnSp>
      </p:grpSp>
      <p:grpSp>
        <p:nvGrpSpPr>
          <p:cNvPr id="640" name="Google Shape;640;g124ea18a8d2_0_1356"/>
          <p:cNvGrpSpPr/>
          <p:nvPr/>
        </p:nvGrpSpPr>
        <p:grpSpPr>
          <a:xfrm>
            <a:off x="7488571" y="3307195"/>
            <a:ext cx="1034812" cy="431092"/>
            <a:chOff x="6230400" y="423375"/>
            <a:chExt cx="1673100" cy="150600"/>
          </a:xfrm>
        </p:grpSpPr>
        <p:cxnSp>
          <p:nvCxnSpPr>
            <p:cNvPr id="641" name="Google Shape;641;g124ea18a8d2_0_1356"/>
            <p:cNvCxnSpPr/>
            <p:nvPr/>
          </p:nvCxnSpPr>
          <p:spPr>
            <a:xfrm>
              <a:off x="6230400" y="423375"/>
              <a:ext cx="1673100" cy="0"/>
            </a:xfrm>
            <a:prstGeom prst="straightConnector1">
              <a:avLst/>
            </a:prstGeom>
            <a:noFill/>
            <a:ln cap="flat" cmpd="sng" w="38100">
              <a:solidFill>
                <a:schemeClr val="dk2"/>
              </a:solidFill>
              <a:prstDash val="dash"/>
              <a:round/>
              <a:headEnd len="med" w="med" type="none"/>
              <a:tailEnd len="med" w="med" type="none"/>
            </a:ln>
          </p:spPr>
        </p:cxnSp>
        <p:cxnSp>
          <p:nvCxnSpPr>
            <p:cNvPr id="642" name="Google Shape;642;g124ea18a8d2_0_1356"/>
            <p:cNvCxnSpPr/>
            <p:nvPr/>
          </p:nvCxnSpPr>
          <p:spPr>
            <a:xfrm>
              <a:off x="6230400" y="423375"/>
              <a:ext cx="0" cy="150600"/>
            </a:xfrm>
            <a:prstGeom prst="straightConnector1">
              <a:avLst/>
            </a:prstGeom>
            <a:noFill/>
            <a:ln cap="flat" cmpd="sng" w="38100">
              <a:solidFill>
                <a:schemeClr val="dk2"/>
              </a:solidFill>
              <a:prstDash val="dash"/>
              <a:round/>
              <a:headEnd len="med" w="med" type="none"/>
              <a:tailEnd len="med" w="med" type="none"/>
            </a:ln>
          </p:spPr>
        </p:cxnSp>
        <p:cxnSp>
          <p:nvCxnSpPr>
            <p:cNvPr id="643" name="Google Shape;643;g124ea18a8d2_0_1356"/>
            <p:cNvCxnSpPr/>
            <p:nvPr/>
          </p:nvCxnSpPr>
          <p:spPr>
            <a:xfrm>
              <a:off x="7903500" y="423375"/>
              <a:ext cx="0" cy="150600"/>
            </a:xfrm>
            <a:prstGeom prst="straightConnector1">
              <a:avLst/>
            </a:prstGeom>
            <a:noFill/>
            <a:ln cap="flat" cmpd="sng" w="38100">
              <a:solidFill>
                <a:schemeClr val="dk2"/>
              </a:solidFill>
              <a:prstDash val="dash"/>
              <a:round/>
              <a:headEnd len="med" w="med" type="none"/>
              <a:tailEnd len="med" w="med" type="none"/>
            </a:ln>
          </p:spPr>
        </p:cxnSp>
      </p:grpSp>
      <p:sp>
        <p:nvSpPr>
          <p:cNvPr id="644" name="Google Shape;644;g124ea18a8d2_0_1356"/>
          <p:cNvSpPr txBox="1"/>
          <p:nvPr/>
        </p:nvSpPr>
        <p:spPr>
          <a:xfrm>
            <a:off x="1409075" y="3386691"/>
            <a:ext cx="805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chemeClr val="dk2"/>
                </a:solidFill>
                <a:latin typeface="Dosis"/>
                <a:ea typeface="Dosis"/>
                <a:cs typeface="Dosis"/>
                <a:sym typeface="Dosis"/>
              </a:rPr>
              <a:t>Week 1</a:t>
            </a:r>
            <a:endParaRPr b="1" sz="1600">
              <a:solidFill>
                <a:schemeClr val="dk2"/>
              </a:solidFill>
              <a:latin typeface="Dosis"/>
              <a:ea typeface="Dosis"/>
              <a:cs typeface="Dosis"/>
              <a:sym typeface="Dosis"/>
            </a:endParaRPr>
          </a:p>
        </p:txBody>
      </p:sp>
      <p:sp>
        <p:nvSpPr>
          <p:cNvPr id="645" name="Google Shape;645;g124ea18a8d2_0_1356"/>
          <p:cNvSpPr txBox="1"/>
          <p:nvPr/>
        </p:nvSpPr>
        <p:spPr>
          <a:xfrm>
            <a:off x="3032025" y="3383416"/>
            <a:ext cx="805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chemeClr val="dk2"/>
                </a:solidFill>
                <a:latin typeface="Dosis"/>
                <a:ea typeface="Dosis"/>
                <a:cs typeface="Dosis"/>
                <a:sym typeface="Dosis"/>
              </a:rPr>
              <a:t>Week 2</a:t>
            </a:r>
            <a:endParaRPr b="1" sz="1600">
              <a:solidFill>
                <a:schemeClr val="dk2"/>
              </a:solidFill>
              <a:latin typeface="Dosis"/>
              <a:ea typeface="Dosis"/>
              <a:cs typeface="Dosis"/>
              <a:sym typeface="Dosis"/>
            </a:endParaRPr>
          </a:p>
        </p:txBody>
      </p:sp>
      <p:sp>
        <p:nvSpPr>
          <p:cNvPr id="646" name="Google Shape;646;g124ea18a8d2_0_1356"/>
          <p:cNvSpPr txBox="1"/>
          <p:nvPr/>
        </p:nvSpPr>
        <p:spPr>
          <a:xfrm>
            <a:off x="4654963" y="3383416"/>
            <a:ext cx="805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chemeClr val="dk2"/>
                </a:solidFill>
                <a:latin typeface="Dosis"/>
                <a:ea typeface="Dosis"/>
                <a:cs typeface="Dosis"/>
                <a:sym typeface="Dosis"/>
              </a:rPr>
              <a:t>Week 3</a:t>
            </a:r>
            <a:endParaRPr b="1" sz="1600">
              <a:solidFill>
                <a:schemeClr val="dk2"/>
              </a:solidFill>
              <a:latin typeface="Dosis"/>
              <a:ea typeface="Dosis"/>
              <a:cs typeface="Dosis"/>
              <a:sym typeface="Dosis"/>
            </a:endParaRPr>
          </a:p>
        </p:txBody>
      </p:sp>
      <p:sp>
        <p:nvSpPr>
          <p:cNvPr id="647" name="Google Shape;647;g124ea18a8d2_0_1356"/>
          <p:cNvSpPr txBox="1"/>
          <p:nvPr/>
        </p:nvSpPr>
        <p:spPr>
          <a:xfrm>
            <a:off x="6324663" y="3383416"/>
            <a:ext cx="805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chemeClr val="dk2"/>
                </a:solidFill>
                <a:latin typeface="Dosis"/>
                <a:ea typeface="Dosis"/>
                <a:cs typeface="Dosis"/>
                <a:sym typeface="Dosis"/>
              </a:rPr>
              <a:t>Week 4</a:t>
            </a:r>
            <a:endParaRPr b="1" sz="1600">
              <a:solidFill>
                <a:schemeClr val="dk2"/>
              </a:solidFill>
              <a:latin typeface="Dosis"/>
              <a:ea typeface="Dosis"/>
              <a:cs typeface="Dosis"/>
              <a:sym typeface="Dosis"/>
            </a:endParaRPr>
          </a:p>
        </p:txBody>
      </p:sp>
      <p:sp>
        <p:nvSpPr>
          <p:cNvPr id="648" name="Google Shape;648;g124ea18a8d2_0_1356"/>
          <p:cNvSpPr txBox="1"/>
          <p:nvPr/>
        </p:nvSpPr>
        <p:spPr>
          <a:xfrm>
            <a:off x="7613463" y="3383416"/>
            <a:ext cx="805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chemeClr val="dk2"/>
                </a:solidFill>
                <a:latin typeface="Dosis"/>
                <a:ea typeface="Dosis"/>
                <a:cs typeface="Dosis"/>
                <a:sym typeface="Dosis"/>
              </a:rPr>
              <a:t>Week 5</a:t>
            </a:r>
            <a:endParaRPr b="1" sz="1600">
              <a:solidFill>
                <a:schemeClr val="dk2"/>
              </a:solidFill>
              <a:latin typeface="Dosis"/>
              <a:ea typeface="Dosis"/>
              <a:cs typeface="Dosis"/>
              <a:sym typeface="Dosis"/>
            </a:endParaRPr>
          </a:p>
        </p:txBody>
      </p:sp>
      <p:sp>
        <p:nvSpPr>
          <p:cNvPr id="649" name="Google Shape;649;g124ea18a8d2_0_1356"/>
          <p:cNvSpPr txBox="1"/>
          <p:nvPr/>
        </p:nvSpPr>
        <p:spPr>
          <a:xfrm rot="-5400000">
            <a:off x="844105" y="3948891"/>
            <a:ext cx="805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dk2"/>
                </a:solidFill>
                <a:latin typeface="Dosis"/>
                <a:ea typeface="Dosis"/>
                <a:cs typeface="Dosis"/>
                <a:sym typeface="Dosis"/>
              </a:rPr>
              <a:t>Tuesday</a:t>
            </a:r>
            <a:endParaRPr b="1">
              <a:solidFill>
                <a:schemeClr val="dk2"/>
              </a:solidFill>
              <a:latin typeface="Dosis"/>
              <a:ea typeface="Dosis"/>
              <a:cs typeface="Dosis"/>
              <a:sym typeface="Dosis"/>
            </a:endParaRPr>
          </a:p>
        </p:txBody>
      </p:sp>
      <p:sp>
        <p:nvSpPr>
          <p:cNvPr id="650" name="Google Shape;650;g124ea18a8d2_0_1356"/>
          <p:cNvSpPr txBox="1"/>
          <p:nvPr/>
        </p:nvSpPr>
        <p:spPr>
          <a:xfrm rot="-5400000">
            <a:off x="7864281" y="3872691"/>
            <a:ext cx="990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dk2"/>
                </a:solidFill>
                <a:latin typeface="Dosis"/>
                <a:ea typeface="Dosis"/>
                <a:cs typeface="Dosis"/>
                <a:sym typeface="Dosis"/>
              </a:rPr>
              <a:t>Thursday</a:t>
            </a:r>
            <a:endParaRPr b="1">
              <a:solidFill>
                <a:schemeClr val="dk2"/>
              </a:solidFill>
              <a:latin typeface="Dosis"/>
              <a:ea typeface="Dosis"/>
              <a:cs typeface="Dosis"/>
              <a:sym typeface="Dosis"/>
            </a:endParaRPr>
          </a:p>
        </p:txBody>
      </p:sp>
      <p:sp>
        <p:nvSpPr>
          <p:cNvPr id="651" name="Google Shape;651;g124ea18a8d2_0_1356"/>
          <p:cNvSpPr txBox="1"/>
          <p:nvPr/>
        </p:nvSpPr>
        <p:spPr>
          <a:xfrm>
            <a:off x="1520694" y="4828903"/>
            <a:ext cx="77373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latin typeface="Dosis Light"/>
                <a:ea typeface="Dosis Light"/>
                <a:cs typeface="Dosis Light"/>
                <a:sym typeface="Dosis Light"/>
              </a:rPr>
              <a:t>*</a:t>
            </a:r>
            <a:r>
              <a:rPr b="1" lang="en" sz="1300">
                <a:latin typeface="Dosis"/>
                <a:ea typeface="Dosis"/>
                <a:cs typeface="Dosis"/>
                <a:sym typeface="Dosis"/>
              </a:rPr>
              <a:t>Employment</a:t>
            </a:r>
            <a:r>
              <a:rPr lang="en" sz="1300">
                <a:latin typeface="Dosis Light"/>
                <a:ea typeface="Dosis Light"/>
                <a:cs typeface="Dosis Light"/>
                <a:sym typeface="Dosis Light"/>
              </a:rPr>
              <a:t> </a:t>
            </a:r>
            <a:r>
              <a:rPr b="1" lang="en" sz="1300">
                <a:latin typeface="Dosis"/>
                <a:ea typeface="Dosis"/>
                <a:cs typeface="Dosis"/>
                <a:sym typeface="Dosis"/>
              </a:rPr>
              <a:t>rate </a:t>
            </a:r>
            <a:r>
              <a:rPr lang="en" sz="1300">
                <a:latin typeface="Dosis Light"/>
                <a:ea typeface="Dosis Light"/>
                <a:cs typeface="Dosis Light"/>
                <a:sym typeface="Dosis Light"/>
              </a:rPr>
              <a:t>in Lazio taken from: https://www.statista.com/statistics/586962/employment-rate-by-region-italy/</a:t>
            </a:r>
            <a:endParaRPr sz="11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655" name="Shape 655"/>
        <p:cNvGrpSpPr/>
        <p:nvPr/>
      </p:nvGrpSpPr>
      <p:grpSpPr>
        <a:xfrm>
          <a:off x="0" y="0"/>
          <a:ext cx="0" cy="0"/>
          <a:chOff x="0" y="0"/>
          <a:chExt cx="0" cy="0"/>
        </a:xfrm>
      </p:grpSpPr>
      <p:sp>
        <p:nvSpPr>
          <p:cNvPr id="656" name="Google Shape;656;g1220c44b4ef_0_3"/>
          <p:cNvSpPr txBox="1"/>
          <p:nvPr>
            <p:ph type="ctrTitle"/>
          </p:nvPr>
        </p:nvSpPr>
        <p:spPr>
          <a:xfrm>
            <a:off x="1445225" y="360643"/>
            <a:ext cx="7264500" cy="504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2400"/>
              <a:buNone/>
            </a:pPr>
            <a:r>
              <a:rPr lang="en">
                <a:solidFill>
                  <a:srgbClr val="23C7AC"/>
                </a:solidFill>
              </a:rPr>
              <a:t>8</a:t>
            </a:r>
            <a:r>
              <a:rPr lang="en">
                <a:solidFill>
                  <a:srgbClr val="23C7AC"/>
                </a:solidFill>
              </a:rPr>
              <a:t>. </a:t>
            </a:r>
            <a:r>
              <a:rPr lang="en">
                <a:solidFill>
                  <a:srgbClr val="23C7AC"/>
                </a:solidFill>
              </a:rPr>
              <a:t>Adjust particular cases</a:t>
            </a:r>
            <a:endParaRPr>
              <a:solidFill>
                <a:srgbClr val="23C7AC"/>
              </a:solidFill>
            </a:endParaRPr>
          </a:p>
        </p:txBody>
      </p:sp>
      <p:cxnSp>
        <p:nvCxnSpPr>
          <p:cNvPr id="657" name="Google Shape;657;g1220c44b4ef_0_3"/>
          <p:cNvCxnSpPr/>
          <p:nvPr/>
        </p:nvCxnSpPr>
        <p:spPr>
          <a:xfrm>
            <a:off x="4605475" y="1284000"/>
            <a:ext cx="0" cy="3105600"/>
          </a:xfrm>
          <a:prstGeom prst="straightConnector1">
            <a:avLst/>
          </a:prstGeom>
          <a:noFill/>
          <a:ln cap="flat" cmpd="sng" w="38100">
            <a:solidFill>
              <a:schemeClr val="accent5"/>
            </a:solidFill>
            <a:prstDash val="dash"/>
            <a:round/>
            <a:headEnd len="sm" w="sm" type="none"/>
            <a:tailEnd len="sm" w="sm" type="none"/>
          </a:ln>
        </p:spPr>
      </p:cxnSp>
      <p:grpSp>
        <p:nvGrpSpPr>
          <p:cNvPr id="658" name="Google Shape;658;g1220c44b4ef_0_3"/>
          <p:cNvGrpSpPr/>
          <p:nvPr/>
        </p:nvGrpSpPr>
        <p:grpSpPr>
          <a:xfrm flipH="1">
            <a:off x="-52560" y="3565861"/>
            <a:ext cx="1082306" cy="1559420"/>
            <a:chOff x="5746200" y="-125075"/>
            <a:chExt cx="337125" cy="485725"/>
          </a:xfrm>
        </p:grpSpPr>
        <p:sp>
          <p:nvSpPr>
            <p:cNvPr id="659" name="Google Shape;659;g1220c44b4ef_0_3"/>
            <p:cNvSpPr/>
            <p:nvPr/>
          </p:nvSpPr>
          <p:spPr>
            <a:xfrm>
              <a:off x="5834100" y="-125075"/>
              <a:ext cx="249225" cy="261950"/>
            </a:xfrm>
            <a:custGeom>
              <a:rect b="b" l="l" r="r" t="t"/>
              <a:pathLst>
                <a:path extrusionOk="0" h="10478" w="9969">
                  <a:moveTo>
                    <a:pt x="3223" y="1"/>
                  </a:moveTo>
                  <a:cubicBezTo>
                    <a:pt x="2651" y="1"/>
                    <a:pt x="2118" y="114"/>
                    <a:pt x="1653" y="309"/>
                  </a:cubicBezTo>
                  <a:cubicBezTo>
                    <a:pt x="1" y="1002"/>
                    <a:pt x="340" y="2699"/>
                    <a:pt x="2374" y="3715"/>
                  </a:cubicBezTo>
                  <a:cubicBezTo>
                    <a:pt x="4407" y="4732"/>
                    <a:pt x="6936" y="6510"/>
                    <a:pt x="7541" y="9750"/>
                  </a:cubicBezTo>
                  <a:lnTo>
                    <a:pt x="9673" y="10477"/>
                  </a:lnTo>
                  <a:cubicBezTo>
                    <a:pt x="9744" y="10447"/>
                    <a:pt x="9969" y="5626"/>
                    <a:pt x="7895" y="2783"/>
                  </a:cubicBezTo>
                  <a:cubicBezTo>
                    <a:pt x="6405" y="743"/>
                    <a:pt x="4686" y="1"/>
                    <a:pt x="3223"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0" name="Google Shape;660;g1220c44b4ef_0_3"/>
            <p:cNvSpPr/>
            <p:nvPr/>
          </p:nvSpPr>
          <p:spPr>
            <a:xfrm>
              <a:off x="5896575" y="-107050"/>
              <a:ext cx="164425" cy="208550"/>
            </a:xfrm>
            <a:custGeom>
              <a:rect b="b" l="l" r="r" t="t"/>
              <a:pathLst>
                <a:path extrusionOk="0" h="8342" w="6577">
                  <a:moveTo>
                    <a:pt x="174" y="1"/>
                  </a:moveTo>
                  <a:cubicBezTo>
                    <a:pt x="102" y="1"/>
                    <a:pt x="38" y="49"/>
                    <a:pt x="21" y="118"/>
                  </a:cubicBezTo>
                  <a:cubicBezTo>
                    <a:pt x="0" y="200"/>
                    <a:pt x="52" y="284"/>
                    <a:pt x="133" y="305"/>
                  </a:cubicBezTo>
                  <a:cubicBezTo>
                    <a:pt x="2584" y="917"/>
                    <a:pt x="5478" y="3317"/>
                    <a:pt x="6256" y="8213"/>
                  </a:cubicBezTo>
                  <a:cubicBezTo>
                    <a:pt x="6270" y="8287"/>
                    <a:pt x="6335" y="8342"/>
                    <a:pt x="6409" y="8342"/>
                  </a:cubicBezTo>
                  <a:lnTo>
                    <a:pt x="6433" y="8342"/>
                  </a:lnTo>
                  <a:cubicBezTo>
                    <a:pt x="6518" y="8328"/>
                    <a:pt x="6576" y="8247"/>
                    <a:pt x="6562" y="8162"/>
                  </a:cubicBezTo>
                  <a:cubicBezTo>
                    <a:pt x="5760" y="3120"/>
                    <a:pt x="2754" y="642"/>
                    <a:pt x="212" y="5"/>
                  </a:cubicBezTo>
                  <a:cubicBezTo>
                    <a:pt x="199" y="2"/>
                    <a:pt x="186" y="1"/>
                    <a:pt x="17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1" name="Google Shape;661;g1220c44b4ef_0_3"/>
            <p:cNvSpPr/>
            <p:nvPr/>
          </p:nvSpPr>
          <p:spPr>
            <a:xfrm>
              <a:off x="5746200" y="18375"/>
              <a:ext cx="331275" cy="342275"/>
            </a:xfrm>
            <a:custGeom>
              <a:rect b="b" l="l" r="r" t="t"/>
              <a:pathLst>
                <a:path extrusionOk="0" h="13691" w="13251">
                  <a:moveTo>
                    <a:pt x="3906" y="0"/>
                  </a:moveTo>
                  <a:cubicBezTo>
                    <a:pt x="3211" y="0"/>
                    <a:pt x="2518" y="119"/>
                    <a:pt x="1861" y="381"/>
                  </a:cubicBezTo>
                  <a:cubicBezTo>
                    <a:pt x="1" y="1125"/>
                    <a:pt x="1021" y="2893"/>
                    <a:pt x="2867" y="3474"/>
                  </a:cubicBezTo>
                  <a:cubicBezTo>
                    <a:pt x="4931" y="4121"/>
                    <a:pt x="5339" y="4756"/>
                    <a:pt x="5607" y="5820"/>
                  </a:cubicBezTo>
                  <a:cubicBezTo>
                    <a:pt x="5832" y="6701"/>
                    <a:pt x="5342" y="8496"/>
                    <a:pt x="5828" y="9822"/>
                  </a:cubicBezTo>
                  <a:cubicBezTo>
                    <a:pt x="6312" y="11148"/>
                    <a:pt x="8140" y="11301"/>
                    <a:pt x="9708" y="11444"/>
                  </a:cubicBezTo>
                  <a:cubicBezTo>
                    <a:pt x="11217" y="11580"/>
                    <a:pt x="12499" y="12420"/>
                    <a:pt x="12811" y="13691"/>
                  </a:cubicBezTo>
                  <a:cubicBezTo>
                    <a:pt x="12832" y="13229"/>
                    <a:pt x="12849" y="12770"/>
                    <a:pt x="12866" y="12307"/>
                  </a:cubicBezTo>
                  <a:cubicBezTo>
                    <a:pt x="12927" y="10645"/>
                    <a:pt x="12992" y="8982"/>
                    <a:pt x="13053" y="7320"/>
                  </a:cubicBezTo>
                  <a:cubicBezTo>
                    <a:pt x="13081" y="6555"/>
                    <a:pt x="13111" y="5790"/>
                    <a:pt x="13138" y="5025"/>
                  </a:cubicBezTo>
                  <a:cubicBezTo>
                    <a:pt x="13169" y="4267"/>
                    <a:pt x="13250" y="3485"/>
                    <a:pt x="12880" y="2791"/>
                  </a:cubicBezTo>
                  <a:cubicBezTo>
                    <a:pt x="12353" y="1802"/>
                    <a:pt x="11350" y="1037"/>
                    <a:pt x="10231" y="965"/>
                  </a:cubicBezTo>
                  <a:cubicBezTo>
                    <a:pt x="10189" y="962"/>
                    <a:pt x="10147" y="961"/>
                    <a:pt x="10105" y="961"/>
                  </a:cubicBezTo>
                  <a:cubicBezTo>
                    <a:pt x="9932" y="961"/>
                    <a:pt x="9758" y="984"/>
                    <a:pt x="9585" y="1006"/>
                  </a:cubicBezTo>
                  <a:cubicBezTo>
                    <a:pt x="9410" y="1031"/>
                    <a:pt x="9237" y="1056"/>
                    <a:pt x="9062" y="1056"/>
                  </a:cubicBezTo>
                  <a:cubicBezTo>
                    <a:pt x="9020" y="1056"/>
                    <a:pt x="8978" y="1054"/>
                    <a:pt x="8936" y="1051"/>
                  </a:cubicBezTo>
                  <a:cubicBezTo>
                    <a:pt x="8576" y="1026"/>
                    <a:pt x="8191" y="976"/>
                    <a:pt x="7831" y="898"/>
                  </a:cubicBezTo>
                  <a:cubicBezTo>
                    <a:pt x="7046" y="728"/>
                    <a:pt x="6301" y="405"/>
                    <a:pt x="5522" y="207"/>
                  </a:cubicBezTo>
                  <a:cubicBezTo>
                    <a:pt x="4993" y="73"/>
                    <a:pt x="4449" y="0"/>
                    <a:pt x="3906"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2" name="Google Shape;662;g1220c44b4ef_0_3"/>
            <p:cNvSpPr/>
            <p:nvPr/>
          </p:nvSpPr>
          <p:spPr>
            <a:xfrm>
              <a:off x="5822900" y="42200"/>
              <a:ext cx="248025" cy="210700"/>
            </a:xfrm>
            <a:custGeom>
              <a:rect b="b" l="l" r="r" t="t"/>
              <a:pathLst>
                <a:path extrusionOk="0" h="8428" w="9921">
                  <a:moveTo>
                    <a:pt x="160" y="0"/>
                  </a:moveTo>
                  <a:cubicBezTo>
                    <a:pt x="84" y="0"/>
                    <a:pt x="20" y="58"/>
                    <a:pt x="10" y="135"/>
                  </a:cubicBezTo>
                  <a:cubicBezTo>
                    <a:pt x="0" y="220"/>
                    <a:pt x="61" y="298"/>
                    <a:pt x="146" y="308"/>
                  </a:cubicBezTo>
                  <a:cubicBezTo>
                    <a:pt x="2139" y="543"/>
                    <a:pt x="8132" y="4239"/>
                    <a:pt x="9601" y="8325"/>
                  </a:cubicBezTo>
                  <a:cubicBezTo>
                    <a:pt x="9621" y="8386"/>
                    <a:pt x="9682" y="8427"/>
                    <a:pt x="9743" y="8427"/>
                  </a:cubicBezTo>
                  <a:cubicBezTo>
                    <a:pt x="9764" y="8427"/>
                    <a:pt x="9781" y="8424"/>
                    <a:pt x="9798" y="8417"/>
                  </a:cubicBezTo>
                  <a:cubicBezTo>
                    <a:pt x="9880" y="8390"/>
                    <a:pt x="9920" y="8302"/>
                    <a:pt x="9890" y="8220"/>
                  </a:cubicBezTo>
                  <a:cubicBezTo>
                    <a:pt x="8387" y="4031"/>
                    <a:pt x="2230" y="244"/>
                    <a:pt x="184" y="2"/>
                  </a:cubicBezTo>
                  <a:cubicBezTo>
                    <a:pt x="176" y="1"/>
                    <a:pt x="168" y="0"/>
                    <a:pt x="16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3" name="Google Shape;663;g1220c44b4ef_0_3"/>
            <p:cNvSpPr/>
            <p:nvPr/>
          </p:nvSpPr>
          <p:spPr>
            <a:xfrm>
              <a:off x="6009450" y="71800"/>
              <a:ext cx="26375" cy="97400"/>
            </a:xfrm>
            <a:custGeom>
              <a:rect b="b" l="l" r="r" t="t"/>
              <a:pathLst>
                <a:path extrusionOk="0" h="3896" w="1055">
                  <a:moveTo>
                    <a:pt x="533" y="0"/>
                  </a:moveTo>
                  <a:cubicBezTo>
                    <a:pt x="521" y="0"/>
                    <a:pt x="509" y="2"/>
                    <a:pt x="497" y="5"/>
                  </a:cubicBezTo>
                  <a:cubicBezTo>
                    <a:pt x="412" y="29"/>
                    <a:pt x="364" y="113"/>
                    <a:pt x="384" y="195"/>
                  </a:cubicBezTo>
                  <a:cubicBezTo>
                    <a:pt x="388" y="209"/>
                    <a:pt x="731" y="1623"/>
                    <a:pt x="28" y="3691"/>
                  </a:cubicBezTo>
                  <a:cubicBezTo>
                    <a:pt x="1" y="3772"/>
                    <a:pt x="45" y="3857"/>
                    <a:pt x="126" y="3887"/>
                  </a:cubicBezTo>
                  <a:cubicBezTo>
                    <a:pt x="136" y="3891"/>
                    <a:pt x="150" y="3891"/>
                    <a:pt x="160" y="3895"/>
                  </a:cubicBezTo>
                  <a:cubicBezTo>
                    <a:pt x="165" y="3895"/>
                    <a:pt x="170" y="3895"/>
                    <a:pt x="175" y="3895"/>
                  </a:cubicBezTo>
                  <a:cubicBezTo>
                    <a:pt x="241" y="3895"/>
                    <a:pt x="301" y="3855"/>
                    <a:pt x="323" y="3789"/>
                  </a:cubicBezTo>
                  <a:cubicBezTo>
                    <a:pt x="1054" y="1627"/>
                    <a:pt x="701" y="179"/>
                    <a:pt x="684" y="117"/>
                  </a:cubicBezTo>
                  <a:cubicBezTo>
                    <a:pt x="666" y="48"/>
                    <a:pt x="602" y="0"/>
                    <a:pt x="533"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4" name="Google Shape;664;g1220c44b4ef_0_3"/>
            <p:cNvSpPr/>
            <p:nvPr/>
          </p:nvSpPr>
          <p:spPr>
            <a:xfrm>
              <a:off x="5954025" y="213800"/>
              <a:ext cx="107200" cy="16900"/>
            </a:xfrm>
            <a:custGeom>
              <a:rect b="b" l="l" r="r" t="t"/>
              <a:pathLst>
                <a:path extrusionOk="0" h="676" w="4288">
                  <a:moveTo>
                    <a:pt x="2103" y="1"/>
                  </a:moveTo>
                  <a:cubicBezTo>
                    <a:pt x="1103" y="1"/>
                    <a:pt x="205" y="161"/>
                    <a:pt x="140" y="173"/>
                  </a:cubicBezTo>
                  <a:cubicBezTo>
                    <a:pt x="59" y="186"/>
                    <a:pt x="1" y="267"/>
                    <a:pt x="18" y="353"/>
                  </a:cubicBezTo>
                  <a:cubicBezTo>
                    <a:pt x="30" y="425"/>
                    <a:pt x="95" y="478"/>
                    <a:pt x="169" y="478"/>
                  </a:cubicBezTo>
                  <a:cubicBezTo>
                    <a:pt x="179" y="478"/>
                    <a:pt x="188" y="477"/>
                    <a:pt x="198" y="476"/>
                  </a:cubicBezTo>
                  <a:cubicBezTo>
                    <a:pt x="212" y="473"/>
                    <a:pt x="1122" y="311"/>
                    <a:pt x="2114" y="311"/>
                  </a:cubicBezTo>
                  <a:cubicBezTo>
                    <a:pt x="2807" y="311"/>
                    <a:pt x="3541" y="390"/>
                    <a:pt x="4037" y="659"/>
                  </a:cubicBezTo>
                  <a:cubicBezTo>
                    <a:pt x="4060" y="672"/>
                    <a:pt x="4087" y="675"/>
                    <a:pt x="4111" y="675"/>
                  </a:cubicBezTo>
                  <a:cubicBezTo>
                    <a:pt x="4165" y="675"/>
                    <a:pt x="4220" y="648"/>
                    <a:pt x="4247" y="598"/>
                  </a:cubicBezTo>
                  <a:cubicBezTo>
                    <a:pt x="4288" y="523"/>
                    <a:pt x="4261" y="427"/>
                    <a:pt x="4186" y="387"/>
                  </a:cubicBezTo>
                  <a:cubicBezTo>
                    <a:pt x="3633" y="88"/>
                    <a:pt x="2841" y="1"/>
                    <a:pt x="2103"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5" name="Google Shape;665;g1220c44b4ef_0_3"/>
            <p:cNvSpPr/>
            <p:nvPr/>
          </p:nvSpPr>
          <p:spPr>
            <a:xfrm>
              <a:off x="5822900" y="42200"/>
              <a:ext cx="248025" cy="210700"/>
            </a:xfrm>
            <a:custGeom>
              <a:rect b="b" l="l" r="r" t="t"/>
              <a:pathLst>
                <a:path extrusionOk="0" h="8428" w="9921">
                  <a:moveTo>
                    <a:pt x="160" y="0"/>
                  </a:moveTo>
                  <a:cubicBezTo>
                    <a:pt x="84" y="0"/>
                    <a:pt x="20" y="58"/>
                    <a:pt x="10" y="135"/>
                  </a:cubicBezTo>
                  <a:cubicBezTo>
                    <a:pt x="0" y="220"/>
                    <a:pt x="61" y="298"/>
                    <a:pt x="146" y="308"/>
                  </a:cubicBezTo>
                  <a:cubicBezTo>
                    <a:pt x="2139" y="543"/>
                    <a:pt x="8132" y="4239"/>
                    <a:pt x="9601" y="8325"/>
                  </a:cubicBezTo>
                  <a:cubicBezTo>
                    <a:pt x="9621" y="8386"/>
                    <a:pt x="9682" y="8427"/>
                    <a:pt x="9743" y="8427"/>
                  </a:cubicBezTo>
                  <a:cubicBezTo>
                    <a:pt x="9764" y="8427"/>
                    <a:pt x="9781" y="8424"/>
                    <a:pt x="9798" y="8417"/>
                  </a:cubicBezTo>
                  <a:cubicBezTo>
                    <a:pt x="9880" y="8390"/>
                    <a:pt x="9920" y="8302"/>
                    <a:pt x="9890" y="8220"/>
                  </a:cubicBezTo>
                  <a:cubicBezTo>
                    <a:pt x="8387" y="4031"/>
                    <a:pt x="2230" y="244"/>
                    <a:pt x="184" y="2"/>
                  </a:cubicBezTo>
                  <a:cubicBezTo>
                    <a:pt x="176" y="1"/>
                    <a:pt x="168" y="0"/>
                    <a:pt x="16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6" name="Google Shape;666;g1220c44b4ef_0_3"/>
            <p:cNvSpPr/>
            <p:nvPr/>
          </p:nvSpPr>
          <p:spPr>
            <a:xfrm>
              <a:off x="6009450" y="71800"/>
              <a:ext cx="26375" cy="97400"/>
            </a:xfrm>
            <a:custGeom>
              <a:rect b="b" l="l" r="r" t="t"/>
              <a:pathLst>
                <a:path extrusionOk="0" h="3896" w="1055">
                  <a:moveTo>
                    <a:pt x="533" y="0"/>
                  </a:moveTo>
                  <a:cubicBezTo>
                    <a:pt x="521" y="0"/>
                    <a:pt x="509" y="2"/>
                    <a:pt x="497" y="5"/>
                  </a:cubicBezTo>
                  <a:cubicBezTo>
                    <a:pt x="412" y="29"/>
                    <a:pt x="364" y="113"/>
                    <a:pt x="384" y="195"/>
                  </a:cubicBezTo>
                  <a:cubicBezTo>
                    <a:pt x="388" y="209"/>
                    <a:pt x="731" y="1623"/>
                    <a:pt x="28" y="3691"/>
                  </a:cubicBezTo>
                  <a:cubicBezTo>
                    <a:pt x="1" y="3772"/>
                    <a:pt x="45" y="3857"/>
                    <a:pt x="126" y="3887"/>
                  </a:cubicBezTo>
                  <a:cubicBezTo>
                    <a:pt x="136" y="3891"/>
                    <a:pt x="150" y="3891"/>
                    <a:pt x="160" y="3895"/>
                  </a:cubicBezTo>
                  <a:cubicBezTo>
                    <a:pt x="165" y="3895"/>
                    <a:pt x="170" y="3895"/>
                    <a:pt x="175" y="3895"/>
                  </a:cubicBezTo>
                  <a:cubicBezTo>
                    <a:pt x="241" y="3895"/>
                    <a:pt x="301" y="3855"/>
                    <a:pt x="323" y="3789"/>
                  </a:cubicBezTo>
                  <a:cubicBezTo>
                    <a:pt x="1054" y="1627"/>
                    <a:pt x="701" y="179"/>
                    <a:pt x="684" y="117"/>
                  </a:cubicBezTo>
                  <a:cubicBezTo>
                    <a:pt x="666" y="48"/>
                    <a:pt x="602" y="0"/>
                    <a:pt x="533"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7" name="Google Shape;667;g1220c44b4ef_0_3"/>
            <p:cNvSpPr/>
            <p:nvPr/>
          </p:nvSpPr>
          <p:spPr>
            <a:xfrm>
              <a:off x="5954025" y="213800"/>
              <a:ext cx="107200" cy="16900"/>
            </a:xfrm>
            <a:custGeom>
              <a:rect b="b" l="l" r="r" t="t"/>
              <a:pathLst>
                <a:path extrusionOk="0" h="676" w="4288">
                  <a:moveTo>
                    <a:pt x="2103" y="1"/>
                  </a:moveTo>
                  <a:cubicBezTo>
                    <a:pt x="1103" y="1"/>
                    <a:pt x="205" y="161"/>
                    <a:pt x="140" y="173"/>
                  </a:cubicBezTo>
                  <a:cubicBezTo>
                    <a:pt x="59" y="186"/>
                    <a:pt x="1" y="267"/>
                    <a:pt x="18" y="353"/>
                  </a:cubicBezTo>
                  <a:cubicBezTo>
                    <a:pt x="30" y="425"/>
                    <a:pt x="95" y="478"/>
                    <a:pt x="169" y="478"/>
                  </a:cubicBezTo>
                  <a:cubicBezTo>
                    <a:pt x="179" y="478"/>
                    <a:pt x="188" y="477"/>
                    <a:pt x="198" y="476"/>
                  </a:cubicBezTo>
                  <a:cubicBezTo>
                    <a:pt x="212" y="473"/>
                    <a:pt x="1122" y="311"/>
                    <a:pt x="2114" y="311"/>
                  </a:cubicBezTo>
                  <a:cubicBezTo>
                    <a:pt x="2807" y="311"/>
                    <a:pt x="3541" y="390"/>
                    <a:pt x="4037" y="659"/>
                  </a:cubicBezTo>
                  <a:cubicBezTo>
                    <a:pt x="4060" y="672"/>
                    <a:pt x="4087" y="675"/>
                    <a:pt x="4111" y="675"/>
                  </a:cubicBezTo>
                  <a:cubicBezTo>
                    <a:pt x="4165" y="675"/>
                    <a:pt x="4220" y="648"/>
                    <a:pt x="4247" y="598"/>
                  </a:cubicBezTo>
                  <a:cubicBezTo>
                    <a:pt x="4288" y="523"/>
                    <a:pt x="4261" y="427"/>
                    <a:pt x="4186" y="387"/>
                  </a:cubicBezTo>
                  <a:cubicBezTo>
                    <a:pt x="3633" y="88"/>
                    <a:pt x="2841" y="1"/>
                    <a:pt x="2103"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68" name="Google Shape;668;g1220c44b4ef_0_3"/>
          <p:cNvSpPr txBox="1"/>
          <p:nvPr/>
        </p:nvSpPr>
        <p:spPr>
          <a:xfrm>
            <a:off x="-87800" y="1205350"/>
            <a:ext cx="4177200" cy="2401200"/>
          </a:xfrm>
          <a:prstGeom prst="rect">
            <a:avLst/>
          </a:prstGeom>
          <a:noFill/>
          <a:ln>
            <a:noFill/>
          </a:ln>
        </p:spPr>
        <p:txBody>
          <a:bodyPr anchorCtr="0" anchor="t" bIns="91425" lIns="91425" spcFirstLastPara="1" rIns="91425" wrap="square" tIns="91425">
            <a:spAutoFit/>
          </a:bodyPr>
          <a:lstStyle/>
          <a:p>
            <a:pPr indent="0" lvl="0" marL="457200" marR="0" rtl="0" algn="l">
              <a:lnSpc>
                <a:spcPct val="100000"/>
              </a:lnSpc>
              <a:spcBef>
                <a:spcPts val="0"/>
              </a:spcBef>
              <a:spcAft>
                <a:spcPts val="0"/>
              </a:spcAft>
              <a:buNone/>
            </a:pPr>
            <a:r>
              <a:rPr lang="en">
                <a:latin typeface="Dosis Light"/>
                <a:ea typeface="Dosis Light"/>
                <a:cs typeface="Dosis Light"/>
                <a:sym typeface="Dosis Light"/>
              </a:rPr>
              <a:t>Define randomly if the current device at the </a:t>
            </a:r>
            <a:r>
              <a:rPr lang="en">
                <a:latin typeface="Dosis Light"/>
                <a:ea typeface="Dosis Light"/>
                <a:cs typeface="Dosis Light"/>
                <a:sym typeface="Dosis Light"/>
              </a:rPr>
              <a:t>station should</a:t>
            </a:r>
            <a:r>
              <a:rPr lang="en">
                <a:latin typeface="Dosis Light"/>
                <a:ea typeface="Dosis Light"/>
                <a:cs typeface="Dosis Light"/>
                <a:sym typeface="Dosis Light"/>
              </a:rPr>
              <a:t> be </a:t>
            </a:r>
            <a:r>
              <a:rPr b="1" lang="en">
                <a:latin typeface="Dosis"/>
                <a:ea typeface="Dosis"/>
                <a:cs typeface="Dosis"/>
                <a:sym typeface="Dosis"/>
              </a:rPr>
              <a:t>modified</a:t>
            </a:r>
            <a:r>
              <a:rPr lang="en">
                <a:latin typeface="Dosis Light"/>
                <a:ea typeface="Dosis Light"/>
                <a:cs typeface="Dosis Light"/>
                <a:sym typeface="Dosis Light"/>
              </a:rPr>
              <a:t>. Using </a:t>
            </a:r>
            <a:r>
              <a:rPr b="1" lang="en">
                <a:latin typeface="Dosis"/>
                <a:ea typeface="Dosis"/>
                <a:cs typeface="Dosis"/>
                <a:sym typeface="Dosis"/>
              </a:rPr>
              <a:t>Bernoulli</a:t>
            </a:r>
            <a:r>
              <a:rPr lang="en">
                <a:latin typeface="Dosis Light"/>
                <a:ea typeface="Dosis Light"/>
                <a:cs typeface="Dosis Light"/>
                <a:sym typeface="Dosis Light"/>
              </a:rPr>
              <a:t> distro. with p = 0.33.</a:t>
            </a:r>
            <a:endParaRPr>
              <a:latin typeface="Dosis Light"/>
              <a:ea typeface="Dosis Light"/>
              <a:cs typeface="Dosis Light"/>
              <a:sym typeface="Dosis Light"/>
            </a:endParaRPr>
          </a:p>
          <a:p>
            <a:pPr indent="0" lvl="0" marL="457200" marR="0" rtl="0" algn="l">
              <a:lnSpc>
                <a:spcPct val="100000"/>
              </a:lnSpc>
              <a:spcBef>
                <a:spcPts val="0"/>
              </a:spcBef>
              <a:spcAft>
                <a:spcPts val="0"/>
              </a:spcAft>
              <a:buNone/>
            </a:pPr>
            <a:r>
              <a:t/>
            </a:r>
            <a:endParaRPr sz="600">
              <a:latin typeface="Dosis Light"/>
              <a:ea typeface="Dosis Light"/>
              <a:cs typeface="Dosis Light"/>
              <a:sym typeface="Dosis Light"/>
            </a:endParaRPr>
          </a:p>
          <a:p>
            <a:pPr indent="0" lvl="0" marL="457200" marR="0" rtl="0" algn="l">
              <a:lnSpc>
                <a:spcPct val="100000"/>
              </a:lnSpc>
              <a:spcBef>
                <a:spcPts val="0"/>
              </a:spcBef>
              <a:spcAft>
                <a:spcPts val="0"/>
              </a:spcAft>
              <a:buNone/>
            </a:pPr>
            <a:r>
              <a:rPr b="1" lang="en">
                <a:latin typeface="Dosis"/>
                <a:ea typeface="Dosis"/>
                <a:cs typeface="Dosis"/>
                <a:sym typeface="Dosis"/>
              </a:rPr>
              <a:t>Offset </a:t>
            </a:r>
            <a:r>
              <a:rPr lang="en">
                <a:latin typeface="Dosis Light"/>
                <a:ea typeface="Dosis Light"/>
                <a:cs typeface="Dosis Light"/>
                <a:sym typeface="Dosis Light"/>
              </a:rPr>
              <a:t>the date of selected devices to the </a:t>
            </a:r>
            <a:r>
              <a:rPr b="1" lang="en">
                <a:latin typeface="Dosis"/>
                <a:ea typeface="Dosis"/>
                <a:cs typeface="Dosis"/>
                <a:sym typeface="Dosis"/>
              </a:rPr>
              <a:t>next </a:t>
            </a:r>
            <a:r>
              <a:rPr lang="en">
                <a:latin typeface="Dosis Light"/>
                <a:ea typeface="Dosis Light"/>
                <a:cs typeface="Dosis Light"/>
                <a:sym typeface="Dosis Light"/>
              </a:rPr>
              <a:t>Sunday</a:t>
            </a:r>
            <a:r>
              <a:rPr lang="en">
                <a:latin typeface="Dosis Light"/>
                <a:ea typeface="Dosis Light"/>
                <a:cs typeface="Dosis Light"/>
                <a:sym typeface="Dosis Light"/>
              </a:rPr>
              <a:t>.</a:t>
            </a:r>
            <a:endParaRPr>
              <a:latin typeface="Dosis Light"/>
              <a:ea typeface="Dosis Light"/>
              <a:cs typeface="Dosis Light"/>
              <a:sym typeface="Dosis Light"/>
            </a:endParaRPr>
          </a:p>
          <a:p>
            <a:pPr indent="0" lvl="0" marL="457200" marR="0" rtl="0" algn="l">
              <a:lnSpc>
                <a:spcPct val="100000"/>
              </a:lnSpc>
              <a:spcBef>
                <a:spcPts val="0"/>
              </a:spcBef>
              <a:spcAft>
                <a:spcPts val="0"/>
              </a:spcAft>
              <a:buNone/>
            </a:pPr>
            <a:r>
              <a:t/>
            </a:r>
            <a:endParaRPr sz="600">
              <a:latin typeface="Dosis Light"/>
              <a:ea typeface="Dosis Light"/>
              <a:cs typeface="Dosis Light"/>
              <a:sym typeface="Dosis Light"/>
            </a:endParaRPr>
          </a:p>
          <a:p>
            <a:pPr indent="0" lvl="0" marL="457200" marR="0" rtl="0" algn="l">
              <a:lnSpc>
                <a:spcPct val="100000"/>
              </a:lnSpc>
              <a:spcBef>
                <a:spcPts val="0"/>
              </a:spcBef>
              <a:spcAft>
                <a:spcPts val="0"/>
              </a:spcAft>
              <a:buNone/>
            </a:pPr>
            <a:r>
              <a:rPr b="1" lang="en">
                <a:latin typeface="Dosis"/>
                <a:ea typeface="Dosis"/>
                <a:cs typeface="Dosis"/>
                <a:sym typeface="Dosis"/>
              </a:rPr>
              <a:t>Depopulate </a:t>
            </a:r>
            <a:r>
              <a:rPr lang="en">
                <a:latin typeface="Dosis Light"/>
                <a:ea typeface="Dosis Light"/>
                <a:cs typeface="Dosis Light"/>
                <a:sym typeface="Dosis Light"/>
              </a:rPr>
              <a:t>only devices from Tuesdays, Wednesdays and Thursdays.</a:t>
            </a:r>
            <a:endParaRPr>
              <a:latin typeface="Dosis Light"/>
              <a:ea typeface="Dosis Light"/>
              <a:cs typeface="Dosis Light"/>
              <a:sym typeface="Dosis Light"/>
            </a:endParaRPr>
          </a:p>
          <a:p>
            <a:pPr indent="0" lvl="0" marL="457200" marR="0" rtl="0" algn="l">
              <a:lnSpc>
                <a:spcPct val="100000"/>
              </a:lnSpc>
              <a:spcBef>
                <a:spcPts val="0"/>
              </a:spcBef>
              <a:spcAft>
                <a:spcPts val="0"/>
              </a:spcAft>
              <a:buNone/>
            </a:pPr>
            <a:r>
              <a:t/>
            </a:r>
            <a:endParaRPr sz="600">
              <a:latin typeface="Dosis Light"/>
              <a:ea typeface="Dosis Light"/>
              <a:cs typeface="Dosis Light"/>
              <a:sym typeface="Dosis Light"/>
            </a:endParaRPr>
          </a:p>
          <a:p>
            <a:pPr indent="0" lvl="0" marL="457200" rtl="0" algn="l">
              <a:spcBef>
                <a:spcPts val="0"/>
              </a:spcBef>
              <a:spcAft>
                <a:spcPts val="0"/>
              </a:spcAft>
              <a:buNone/>
            </a:pPr>
            <a:r>
              <a:rPr b="1" lang="en">
                <a:latin typeface="Dosis"/>
                <a:ea typeface="Dosis"/>
                <a:cs typeface="Dosis"/>
                <a:sym typeface="Dosis"/>
              </a:rPr>
              <a:t>Keep</a:t>
            </a:r>
            <a:r>
              <a:rPr lang="en">
                <a:latin typeface="Dosis Light"/>
                <a:ea typeface="Dosis Light"/>
                <a:cs typeface="Dosis Light"/>
                <a:sym typeface="Dosis Light"/>
              </a:rPr>
              <a:t> only dates defined </a:t>
            </a:r>
            <a:r>
              <a:rPr b="1" lang="en">
                <a:latin typeface="Dosis"/>
                <a:ea typeface="Dosis"/>
                <a:cs typeface="Dosis"/>
                <a:sym typeface="Dosis"/>
              </a:rPr>
              <a:t>inside</a:t>
            </a:r>
            <a:r>
              <a:rPr lang="en">
                <a:latin typeface="Dosis Light"/>
                <a:ea typeface="Dosis Light"/>
                <a:cs typeface="Dosis Light"/>
                <a:sym typeface="Dosis Light"/>
              </a:rPr>
              <a:t> of possible </a:t>
            </a:r>
            <a:r>
              <a:rPr b="1" lang="en">
                <a:latin typeface="Dosis"/>
                <a:ea typeface="Dosis"/>
                <a:cs typeface="Dosis"/>
                <a:sym typeface="Dosis"/>
              </a:rPr>
              <a:t>dates </a:t>
            </a:r>
            <a:r>
              <a:rPr lang="en">
                <a:latin typeface="Dosis Light"/>
                <a:ea typeface="Dosis Light"/>
                <a:cs typeface="Dosis Light"/>
                <a:sym typeface="Dosis Light"/>
              </a:rPr>
              <a:t>(01-31 of March 2022).</a:t>
            </a:r>
            <a:endParaRPr>
              <a:latin typeface="Dosis Light"/>
              <a:ea typeface="Dosis Light"/>
              <a:cs typeface="Dosis Light"/>
              <a:sym typeface="Dosis Light"/>
            </a:endParaRPr>
          </a:p>
        </p:txBody>
      </p:sp>
      <p:grpSp>
        <p:nvGrpSpPr>
          <p:cNvPr id="669" name="Google Shape;669;g1220c44b4ef_0_3"/>
          <p:cNvGrpSpPr/>
          <p:nvPr/>
        </p:nvGrpSpPr>
        <p:grpSpPr>
          <a:xfrm>
            <a:off x="167051" y="1313688"/>
            <a:ext cx="225251" cy="186748"/>
            <a:chOff x="4998800" y="1632275"/>
            <a:chExt cx="371150" cy="327800"/>
          </a:xfrm>
        </p:grpSpPr>
        <p:sp>
          <p:nvSpPr>
            <p:cNvPr id="670" name="Google Shape;670;g1220c44b4ef_0_3"/>
            <p:cNvSpPr/>
            <p:nvPr/>
          </p:nvSpPr>
          <p:spPr>
            <a:xfrm>
              <a:off x="4998800" y="1632275"/>
              <a:ext cx="249600" cy="324975"/>
            </a:xfrm>
            <a:custGeom>
              <a:rect b="b" l="l" r="r" t="t"/>
              <a:pathLst>
                <a:path extrusionOk="0" h="12999" w="9984">
                  <a:moveTo>
                    <a:pt x="5784" y="1"/>
                  </a:moveTo>
                  <a:cubicBezTo>
                    <a:pt x="5280" y="1"/>
                    <a:pt x="4723" y="161"/>
                    <a:pt x="4132" y="499"/>
                  </a:cubicBezTo>
                  <a:cubicBezTo>
                    <a:pt x="1856" y="1822"/>
                    <a:pt x="0" y="5362"/>
                    <a:pt x="0" y="8403"/>
                  </a:cubicBezTo>
                  <a:cubicBezTo>
                    <a:pt x="0" y="10216"/>
                    <a:pt x="653" y="11290"/>
                    <a:pt x="1667" y="11865"/>
                  </a:cubicBezTo>
                  <a:lnTo>
                    <a:pt x="3205" y="12750"/>
                  </a:lnTo>
                  <a:cubicBezTo>
                    <a:pt x="3509" y="12913"/>
                    <a:pt x="3849" y="12999"/>
                    <a:pt x="4215" y="12999"/>
                  </a:cubicBezTo>
                  <a:cubicBezTo>
                    <a:pt x="4717" y="12999"/>
                    <a:pt x="5270" y="12839"/>
                    <a:pt x="5851" y="12501"/>
                  </a:cubicBezTo>
                  <a:cubicBezTo>
                    <a:pt x="8136" y="11178"/>
                    <a:pt x="9983" y="7647"/>
                    <a:pt x="9983" y="4597"/>
                  </a:cubicBezTo>
                  <a:cubicBezTo>
                    <a:pt x="9983" y="2037"/>
                    <a:pt x="8643" y="1307"/>
                    <a:pt x="8643" y="1307"/>
                  </a:cubicBezTo>
                  <a:lnTo>
                    <a:pt x="6761" y="233"/>
                  </a:lnTo>
                  <a:cubicBezTo>
                    <a:pt x="6467" y="80"/>
                    <a:pt x="6139" y="1"/>
                    <a:pt x="5784" y="1"/>
                  </a:cubicBezTo>
                  <a:close/>
                </a:path>
              </a:pathLst>
            </a:custGeom>
            <a:solidFill>
              <a:srgbClr val="1FB2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671" name="Google Shape;671;g1220c44b4ef_0_3"/>
            <p:cNvSpPr/>
            <p:nvPr/>
          </p:nvSpPr>
          <p:spPr>
            <a:xfrm>
              <a:off x="5041525" y="1656575"/>
              <a:ext cx="206875" cy="300575"/>
            </a:xfrm>
            <a:custGeom>
              <a:rect b="b" l="l" r="r" t="t"/>
              <a:pathLst>
                <a:path extrusionOk="0" h="12023" w="8275">
                  <a:moveTo>
                    <a:pt x="5783" y="0"/>
                  </a:moveTo>
                  <a:cubicBezTo>
                    <a:pt x="5280" y="0"/>
                    <a:pt x="4725" y="160"/>
                    <a:pt x="4142" y="498"/>
                  </a:cubicBezTo>
                  <a:cubicBezTo>
                    <a:pt x="1856" y="1812"/>
                    <a:pt x="1" y="5352"/>
                    <a:pt x="1" y="8402"/>
                  </a:cubicBezTo>
                  <a:cubicBezTo>
                    <a:pt x="1" y="10668"/>
                    <a:pt x="1031" y="12023"/>
                    <a:pt x="2501" y="12023"/>
                  </a:cubicBezTo>
                  <a:cubicBezTo>
                    <a:pt x="3004" y="12023"/>
                    <a:pt x="3559" y="11864"/>
                    <a:pt x="4142" y="11529"/>
                  </a:cubicBezTo>
                  <a:cubicBezTo>
                    <a:pt x="6427" y="10206"/>
                    <a:pt x="8274" y="6675"/>
                    <a:pt x="8274" y="3625"/>
                  </a:cubicBezTo>
                  <a:cubicBezTo>
                    <a:pt x="8274" y="1360"/>
                    <a:pt x="7250" y="0"/>
                    <a:pt x="5783" y="0"/>
                  </a:cubicBezTo>
                  <a:close/>
                </a:path>
              </a:pathLst>
            </a:custGeom>
            <a:solidFill>
              <a:srgbClr val="23C7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672" name="Google Shape;672;g1220c44b4ef_0_3"/>
            <p:cNvSpPr/>
            <p:nvPr/>
          </p:nvSpPr>
          <p:spPr>
            <a:xfrm>
              <a:off x="5073325" y="1702550"/>
              <a:ext cx="143500" cy="208725"/>
            </a:xfrm>
            <a:custGeom>
              <a:rect b="b" l="l" r="r" t="t"/>
              <a:pathLst>
                <a:path extrusionOk="0" h="8349" w="5740">
                  <a:moveTo>
                    <a:pt x="4008" y="1"/>
                  </a:moveTo>
                  <a:cubicBezTo>
                    <a:pt x="3660" y="1"/>
                    <a:pt x="3275" y="111"/>
                    <a:pt x="2870" y="343"/>
                  </a:cubicBezTo>
                  <a:cubicBezTo>
                    <a:pt x="1289" y="1262"/>
                    <a:pt x="0" y="3719"/>
                    <a:pt x="0" y="5833"/>
                  </a:cubicBezTo>
                  <a:cubicBezTo>
                    <a:pt x="0" y="7408"/>
                    <a:pt x="716" y="8348"/>
                    <a:pt x="1735" y="8348"/>
                  </a:cubicBezTo>
                  <a:cubicBezTo>
                    <a:pt x="2083" y="8348"/>
                    <a:pt x="2467" y="8238"/>
                    <a:pt x="2870" y="8006"/>
                  </a:cubicBezTo>
                  <a:cubicBezTo>
                    <a:pt x="4451" y="7087"/>
                    <a:pt x="5739" y="4630"/>
                    <a:pt x="5739" y="2516"/>
                  </a:cubicBezTo>
                  <a:cubicBezTo>
                    <a:pt x="5739" y="941"/>
                    <a:pt x="5028" y="1"/>
                    <a:pt x="4008"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673" name="Google Shape;673;g1220c44b4ef_0_3"/>
            <p:cNvSpPr/>
            <p:nvPr/>
          </p:nvSpPr>
          <p:spPr>
            <a:xfrm>
              <a:off x="5105975" y="1750025"/>
              <a:ext cx="78200" cy="113775"/>
            </a:xfrm>
            <a:custGeom>
              <a:rect b="b" l="l" r="r" t="t"/>
              <a:pathLst>
                <a:path extrusionOk="0" h="4551" w="3128">
                  <a:moveTo>
                    <a:pt x="2185" y="1"/>
                  </a:moveTo>
                  <a:cubicBezTo>
                    <a:pt x="1995" y="1"/>
                    <a:pt x="1785" y="61"/>
                    <a:pt x="1564" y="188"/>
                  </a:cubicBezTo>
                  <a:cubicBezTo>
                    <a:pt x="696" y="686"/>
                    <a:pt x="0" y="2035"/>
                    <a:pt x="0" y="3186"/>
                  </a:cubicBezTo>
                  <a:cubicBezTo>
                    <a:pt x="0" y="4038"/>
                    <a:pt x="386" y="4550"/>
                    <a:pt x="942" y="4550"/>
                  </a:cubicBezTo>
                  <a:cubicBezTo>
                    <a:pt x="1133" y="4550"/>
                    <a:pt x="1343" y="4490"/>
                    <a:pt x="1564" y="4363"/>
                  </a:cubicBezTo>
                  <a:cubicBezTo>
                    <a:pt x="2431" y="3865"/>
                    <a:pt x="3127" y="2525"/>
                    <a:pt x="3127" y="1373"/>
                  </a:cubicBezTo>
                  <a:cubicBezTo>
                    <a:pt x="3127" y="515"/>
                    <a:pt x="2741" y="1"/>
                    <a:pt x="2185" y="1"/>
                  </a:cubicBezTo>
                  <a:close/>
                </a:path>
              </a:pathLst>
            </a:custGeom>
            <a:solidFill>
              <a:srgbClr val="23C7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674" name="Google Shape;674;g1220c44b4ef_0_3"/>
            <p:cNvSpPr/>
            <p:nvPr/>
          </p:nvSpPr>
          <p:spPr>
            <a:xfrm>
              <a:off x="5240425" y="1863400"/>
              <a:ext cx="91300" cy="96675"/>
            </a:xfrm>
            <a:custGeom>
              <a:rect b="b" l="l" r="r" t="t"/>
              <a:pathLst>
                <a:path extrusionOk="0" h="3867" w="3652">
                  <a:moveTo>
                    <a:pt x="0" y="0"/>
                  </a:moveTo>
                  <a:lnTo>
                    <a:pt x="559" y="2079"/>
                  </a:lnTo>
                  <a:lnTo>
                    <a:pt x="3652" y="3866"/>
                  </a:lnTo>
                  <a:lnTo>
                    <a:pt x="3652" y="3866"/>
                  </a:lnTo>
                  <a:lnTo>
                    <a:pt x="3093" y="1770"/>
                  </a:lnTo>
                  <a:lnTo>
                    <a:pt x="0" y="0"/>
                  </a:lnTo>
                  <a:close/>
                </a:path>
              </a:pathLst>
            </a:custGeom>
            <a:solidFill>
              <a:srgbClr val="5C65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675" name="Google Shape;675;g1220c44b4ef_0_3"/>
            <p:cNvSpPr/>
            <p:nvPr/>
          </p:nvSpPr>
          <p:spPr>
            <a:xfrm>
              <a:off x="5240425" y="1849225"/>
              <a:ext cx="129525" cy="58650"/>
            </a:xfrm>
            <a:custGeom>
              <a:rect b="b" l="l" r="r" t="t"/>
              <a:pathLst>
                <a:path extrusionOk="0" h="2346" w="5181">
                  <a:moveTo>
                    <a:pt x="2097" y="0"/>
                  </a:moveTo>
                  <a:lnTo>
                    <a:pt x="0" y="558"/>
                  </a:lnTo>
                  <a:lnTo>
                    <a:pt x="3102" y="2345"/>
                  </a:lnTo>
                  <a:lnTo>
                    <a:pt x="5181" y="1787"/>
                  </a:lnTo>
                  <a:lnTo>
                    <a:pt x="2097" y="0"/>
                  </a:lnTo>
                  <a:close/>
                </a:path>
              </a:pathLst>
            </a:custGeom>
            <a:solidFill>
              <a:srgbClr val="5C65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676" name="Google Shape;676;g1220c44b4ef_0_3"/>
            <p:cNvSpPr/>
            <p:nvPr/>
          </p:nvSpPr>
          <p:spPr>
            <a:xfrm>
              <a:off x="5136100" y="1801950"/>
              <a:ext cx="201850" cy="120100"/>
            </a:xfrm>
            <a:custGeom>
              <a:rect b="b" l="l" r="r" t="t"/>
              <a:pathLst>
                <a:path extrusionOk="0" h="4804" w="8074">
                  <a:moveTo>
                    <a:pt x="630" y="1"/>
                  </a:moveTo>
                  <a:cubicBezTo>
                    <a:pt x="243" y="1"/>
                    <a:pt x="1" y="588"/>
                    <a:pt x="445" y="817"/>
                  </a:cubicBezTo>
                  <a:lnTo>
                    <a:pt x="7275" y="4743"/>
                  </a:lnTo>
                  <a:cubicBezTo>
                    <a:pt x="7335" y="4786"/>
                    <a:pt x="7412" y="4804"/>
                    <a:pt x="7490" y="4804"/>
                  </a:cubicBezTo>
                  <a:cubicBezTo>
                    <a:pt x="7919" y="4804"/>
                    <a:pt x="8074" y="4219"/>
                    <a:pt x="7704" y="4005"/>
                  </a:cubicBezTo>
                  <a:lnTo>
                    <a:pt x="874" y="78"/>
                  </a:lnTo>
                  <a:cubicBezTo>
                    <a:pt x="790" y="24"/>
                    <a:pt x="707" y="1"/>
                    <a:pt x="630" y="1"/>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grpSp>
      <p:grpSp>
        <p:nvGrpSpPr>
          <p:cNvPr id="677" name="Google Shape;677;g1220c44b4ef_0_3"/>
          <p:cNvGrpSpPr/>
          <p:nvPr/>
        </p:nvGrpSpPr>
        <p:grpSpPr>
          <a:xfrm>
            <a:off x="167051" y="2047815"/>
            <a:ext cx="225251" cy="186748"/>
            <a:chOff x="4998800" y="1632275"/>
            <a:chExt cx="371150" cy="327800"/>
          </a:xfrm>
        </p:grpSpPr>
        <p:sp>
          <p:nvSpPr>
            <p:cNvPr id="678" name="Google Shape;678;g1220c44b4ef_0_3"/>
            <p:cNvSpPr/>
            <p:nvPr/>
          </p:nvSpPr>
          <p:spPr>
            <a:xfrm>
              <a:off x="4998800" y="1632275"/>
              <a:ext cx="249600" cy="324975"/>
            </a:xfrm>
            <a:custGeom>
              <a:rect b="b" l="l" r="r" t="t"/>
              <a:pathLst>
                <a:path extrusionOk="0" h="12999" w="9984">
                  <a:moveTo>
                    <a:pt x="5784" y="1"/>
                  </a:moveTo>
                  <a:cubicBezTo>
                    <a:pt x="5280" y="1"/>
                    <a:pt x="4723" y="161"/>
                    <a:pt x="4132" y="499"/>
                  </a:cubicBezTo>
                  <a:cubicBezTo>
                    <a:pt x="1856" y="1822"/>
                    <a:pt x="0" y="5362"/>
                    <a:pt x="0" y="8403"/>
                  </a:cubicBezTo>
                  <a:cubicBezTo>
                    <a:pt x="0" y="10216"/>
                    <a:pt x="653" y="11290"/>
                    <a:pt x="1667" y="11865"/>
                  </a:cubicBezTo>
                  <a:lnTo>
                    <a:pt x="3205" y="12750"/>
                  </a:lnTo>
                  <a:cubicBezTo>
                    <a:pt x="3509" y="12913"/>
                    <a:pt x="3849" y="12999"/>
                    <a:pt x="4215" y="12999"/>
                  </a:cubicBezTo>
                  <a:cubicBezTo>
                    <a:pt x="4717" y="12999"/>
                    <a:pt x="5270" y="12839"/>
                    <a:pt x="5851" y="12501"/>
                  </a:cubicBezTo>
                  <a:cubicBezTo>
                    <a:pt x="8136" y="11178"/>
                    <a:pt x="9983" y="7647"/>
                    <a:pt x="9983" y="4597"/>
                  </a:cubicBezTo>
                  <a:cubicBezTo>
                    <a:pt x="9983" y="2037"/>
                    <a:pt x="8643" y="1307"/>
                    <a:pt x="8643" y="1307"/>
                  </a:cubicBezTo>
                  <a:lnTo>
                    <a:pt x="6761" y="233"/>
                  </a:lnTo>
                  <a:cubicBezTo>
                    <a:pt x="6467" y="80"/>
                    <a:pt x="6139" y="1"/>
                    <a:pt x="5784" y="1"/>
                  </a:cubicBezTo>
                  <a:close/>
                </a:path>
              </a:pathLst>
            </a:custGeom>
            <a:solidFill>
              <a:srgbClr val="1FB2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679" name="Google Shape;679;g1220c44b4ef_0_3"/>
            <p:cNvSpPr/>
            <p:nvPr/>
          </p:nvSpPr>
          <p:spPr>
            <a:xfrm>
              <a:off x="5041525" y="1656575"/>
              <a:ext cx="206875" cy="300575"/>
            </a:xfrm>
            <a:custGeom>
              <a:rect b="b" l="l" r="r" t="t"/>
              <a:pathLst>
                <a:path extrusionOk="0" h="12023" w="8275">
                  <a:moveTo>
                    <a:pt x="5783" y="0"/>
                  </a:moveTo>
                  <a:cubicBezTo>
                    <a:pt x="5280" y="0"/>
                    <a:pt x="4725" y="160"/>
                    <a:pt x="4142" y="498"/>
                  </a:cubicBezTo>
                  <a:cubicBezTo>
                    <a:pt x="1856" y="1812"/>
                    <a:pt x="1" y="5352"/>
                    <a:pt x="1" y="8402"/>
                  </a:cubicBezTo>
                  <a:cubicBezTo>
                    <a:pt x="1" y="10668"/>
                    <a:pt x="1031" y="12023"/>
                    <a:pt x="2501" y="12023"/>
                  </a:cubicBezTo>
                  <a:cubicBezTo>
                    <a:pt x="3004" y="12023"/>
                    <a:pt x="3559" y="11864"/>
                    <a:pt x="4142" y="11529"/>
                  </a:cubicBezTo>
                  <a:cubicBezTo>
                    <a:pt x="6427" y="10206"/>
                    <a:pt x="8274" y="6675"/>
                    <a:pt x="8274" y="3625"/>
                  </a:cubicBezTo>
                  <a:cubicBezTo>
                    <a:pt x="8274" y="1360"/>
                    <a:pt x="7250" y="0"/>
                    <a:pt x="5783" y="0"/>
                  </a:cubicBezTo>
                  <a:close/>
                </a:path>
              </a:pathLst>
            </a:custGeom>
            <a:solidFill>
              <a:srgbClr val="23C7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680" name="Google Shape;680;g1220c44b4ef_0_3"/>
            <p:cNvSpPr/>
            <p:nvPr/>
          </p:nvSpPr>
          <p:spPr>
            <a:xfrm>
              <a:off x="5073325" y="1702550"/>
              <a:ext cx="143500" cy="208725"/>
            </a:xfrm>
            <a:custGeom>
              <a:rect b="b" l="l" r="r" t="t"/>
              <a:pathLst>
                <a:path extrusionOk="0" h="8349" w="5740">
                  <a:moveTo>
                    <a:pt x="4008" y="1"/>
                  </a:moveTo>
                  <a:cubicBezTo>
                    <a:pt x="3660" y="1"/>
                    <a:pt x="3275" y="111"/>
                    <a:pt x="2870" y="343"/>
                  </a:cubicBezTo>
                  <a:cubicBezTo>
                    <a:pt x="1289" y="1262"/>
                    <a:pt x="0" y="3719"/>
                    <a:pt x="0" y="5833"/>
                  </a:cubicBezTo>
                  <a:cubicBezTo>
                    <a:pt x="0" y="7408"/>
                    <a:pt x="716" y="8348"/>
                    <a:pt x="1735" y="8348"/>
                  </a:cubicBezTo>
                  <a:cubicBezTo>
                    <a:pt x="2083" y="8348"/>
                    <a:pt x="2467" y="8238"/>
                    <a:pt x="2870" y="8006"/>
                  </a:cubicBezTo>
                  <a:cubicBezTo>
                    <a:pt x="4451" y="7087"/>
                    <a:pt x="5739" y="4630"/>
                    <a:pt x="5739" y="2516"/>
                  </a:cubicBezTo>
                  <a:cubicBezTo>
                    <a:pt x="5739" y="941"/>
                    <a:pt x="5028" y="1"/>
                    <a:pt x="4008"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681" name="Google Shape;681;g1220c44b4ef_0_3"/>
            <p:cNvSpPr/>
            <p:nvPr/>
          </p:nvSpPr>
          <p:spPr>
            <a:xfrm>
              <a:off x="5105975" y="1750025"/>
              <a:ext cx="78200" cy="113775"/>
            </a:xfrm>
            <a:custGeom>
              <a:rect b="b" l="l" r="r" t="t"/>
              <a:pathLst>
                <a:path extrusionOk="0" h="4551" w="3128">
                  <a:moveTo>
                    <a:pt x="2185" y="1"/>
                  </a:moveTo>
                  <a:cubicBezTo>
                    <a:pt x="1995" y="1"/>
                    <a:pt x="1785" y="61"/>
                    <a:pt x="1564" y="188"/>
                  </a:cubicBezTo>
                  <a:cubicBezTo>
                    <a:pt x="696" y="686"/>
                    <a:pt x="0" y="2035"/>
                    <a:pt x="0" y="3186"/>
                  </a:cubicBezTo>
                  <a:cubicBezTo>
                    <a:pt x="0" y="4038"/>
                    <a:pt x="386" y="4550"/>
                    <a:pt x="942" y="4550"/>
                  </a:cubicBezTo>
                  <a:cubicBezTo>
                    <a:pt x="1133" y="4550"/>
                    <a:pt x="1343" y="4490"/>
                    <a:pt x="1564" y="4363"/>
                  </a:cubicBezTo>
                  <a:cubicBezTo>
                    <a:pt x="2431" y="3865"/>
                    <a:pt x="3127" y="2525"/>
                    <a:pt x="3127" y="1373"/>
                  </a:cubicBezTo>
                  <a:cubicBezTo>
                    <a:pt x="3127" y="515"/>
                    <a:pt x="2741" y="1"/>
                    <a:pt x="2185" y="1"/>
                  </a:cubicBezTo>
                  <a:close/>
                </a:path>
              </a:pathLst>
            </a:custGeom>
            <a:solidFill>
              <a:srgbClr val="23C7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682" name="Google Shape;682;g1220c44b4ef_0_3"/>
            <p:cNvSpPr/>
            <p:nvPr/>
          </p:nvSpPr>
          <p:spPr>
            <a:xfrm>
              <a:off x="5240425" y="1863400"/>
              <a:ext cx="91300" cy="96675"/>
            </a:xfrm>
            <a:custGeom>
              <a:rect b="b" l="l" r="r" t="t"/>
              <a:pathLst>
                <a:path extrusionOk="0" h="3867" w="3652">
                  <a:moveTo>
                    <a:pt x="0" y="0"/>
                  </a:moveTo>
                  <a:lnTo>
                    <a:pt x="559" y="2079"/>
                  </a:lnTo>
                  <a:lnTo>
                    <a:pt x="3652" y="3866"/>
                  </a:lnTo>
                  <a:lnTo>
                    <a:pt x="3652" y="3866"/>
                  </a:lnTo>
                  <a:lnTo>
                    <a:pt x="3093" y="1770"/>
                  </a:lnTo>
                  <a:lnTo>
                    <a:pt x="0" y="0"/>
                  </a:lnTo>
                  <a:close/>
                </a:path>
              </a:pathLst>
            </a:custGeom>
            <a:solidFill>
              <a:srgbClr val="5C65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683" name="Google Shape;683;g1220c44b4ef_0_3"/>
            <p:cNvSpPr/>
            <p:nvPr/>
          </p:nvSpPr>
          <p:spPr>
            <a:xfrm>
              <a:off x="5240425" y="1849225"/>
              <a:ext cx="129525" cy="58650"/>
            </a:xfrm>
            <a:custGeom>
              <a:rect b="b" l="l" r="r" t="t"/>
              <a:pathLst>
                <a:path extrusionOk="0" h="2346" w="5181">
                  <a:moveTo>
                    <a:pt x="2097" y="0"/>
                  </a:moveTo>
                  <a:lnTo>
                    <a:pt x="0" y="558"/>
                  </a:lnTo>
                  <a:lnTo>
                    <a:pt x="3102" y="2345"/>
                  </a:lnTo>
                  <a:lnTo>
                    <a:pt x="5181" y="1787"/>
                  </a:lnTo>
                  <a:lnTo>
                    <a:pt x="2097" y="0"/>
                  </a:lnTo>
                  <a:close/>
                </a:path>
              </a:pathLst>
            </a:custGeom>
            <a:solidFill>
              <a:srgbClr val="5C65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684" name="Google Shape;684;g1220c44b4ef_0_3"/>
            <p:cNvSpPr/>
            <p:nvPr/>
          </p:nvSpPr>
          <p:spPr>
            <a:xfrm>
              <a:off x="5136100" y="1801950"/>
              <a:ext cx="201850" cy="120100"/>
            </a:xfrm>
            <a:custGeom>
              <a:rect b="b" l="l" r="r" t="t"/>
              <a:pathLst>
                <a:path extrusionOk="0" h="4804" w="8074">
                  <a:moveTo>
                    <a:pt x="630" y="1"/>
                  </a:moveTo>
                  <a:cubicBezTo>
                    <a:pt x="243" y="1"/>
                    <a:pt x="1" y="588"/>
                    <a:pt x="445" y="817"/>
                  </a:cubicBezTo>
                  <a:lnTo>
                    <a:pt x="7275" y="4743"/>
                  </a:lnTo>
                  <a:cubicBezTo>
                    <a:pt x="7335" y="4786"/>
                    <a:pt x="7412" y="4804"/>
                    <a:pt x="7490" y="4804"/>
                  </a:cubicBezTo>
                  <a:cubicBezTo>
                    <a:pt x="7919" y="4804"/>
                    <a:pt x="8074" y="4219"/>
                    <a:pt x="7704" y="4005"/>
                  </a:cubicBezTo>
                  <a:lnTo>
                    <a:pt x="874" y="78"/>
                  </a:lnTo>
                  <a:cubicBezTo>
                    <a:pt x="790" y="24"/>
                    <a:pt x="707" y="1"/>
                    <a:pt x="630" y="1"/>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grpSp>
      <p:grpSp>
        <p:nvGrpSpPr>
          <p:cNvPr id="685" name="Google Shape;685;g1220c44b4ef_0_3"/>
          <p:cNvGrpSpPr/>
          <p:nvPr/>
        </p:nvGrpSpPr>
        <p:grpSpPr>
          <a:xfrm>
            <a:off x="167051" y="2566416"/>
            <a:ext cx="225251" cy="186748"/>
            <a:chOff x="4998800" y="1632275"/>
            <a:chExt cx="371150" cy="327800"/>
          </a:xfrm>
        </p:grpSpPr>
        <p:sp>
          <p:nvSpPr>
            <p:cNvPr id="686" name="Google Shape;686;g1220c44b4ef_0_3"/>
            <p:cNvSpPr/>
            <p:nvPr/>
          </p:nvSpPr>
          <p:spPr>
            <a:xfrm>
              <a:off x="4998800" y="1632275"/>
              <a:ext cx="249600" cy="324975"/>
            </a:xfrm>
            <a:custGeom>
              <a:rect b="b" l="l" r="r" t="t"/>
              <a:pathLst>
                <a:path extrusionOk="0" h="12999" w="9984">
                  <a:moveTo>
                    <a:pt x="5784" y="1"/>
                  </a:moveTo>
                  <a:cubicBezTo>
                    <a:pt x="5280" y="1"/>
                    <a:pt x="4723" y="161"/>
                    <a:pt x="4132" y="499"/>
                  </a:cubicBezTo>
                  <a:cubicBezTo>
                    <a:pt x="1856" y="1822"/>
                    <a:pt x="0" y="5362"/>
                    <a:pt x="0" y="8403"/>
                  </a:cubicBezTo>
                  <a:cubicBezTo>
                    <a:pt x="0" y="10216"/>
                    <a:pt x="653" y="11290"/>
                    <a:pt x="1667" y="11865"/>
                  </a:cubicBezTo>
                  <a:lnTo>
                    <a:pt x="3205" y="12750"/>
                  </a:lnTo>
                  <a:cubicBezTo>
                    <a:pt x="3509" y="12913"/>
                    <a:pt x="3849" y="12999"/>
                    <a:pt x="4215" y="12999"/>
                  </a:cubicBezTo>
                  <a:cubicBezTo>
                    <a:pt x="4717" y="12999"/>
                    <a:pt x="5270" y="12839"/>
                    <a:pt x="5851" y="12501"/>
                  </a:cubicBezTo>
                  <a:cubicBezTo>
                    <a:pt x="8136" y="11178"/>
                    <a:pt x="9983" y="7647"/>
                    <a:pt x="9983" y="4597"/>
                  </a:cubicBezTo>
                  <a:cubicBezTo>
                    <a:pt x="9983" y="2037"/>
                    <a:pt x="8643" y="1307"/>
                    <a:pt x="8643" y="1307"/>
                  </a:cubicBezTo>
                  <a:lnTo>
                    <a:pt x="6761" y="233"/>
                  </a:lnTo>
                  <a:cubicBezTo>
                    <a:pt x="6467" y="80"/>
                    <a:pt x="6139" y="1"/>
                    <a:pt x="5784" y="1"/>
                  </a:cubicBezTo>
                  <a:close/>
                </a:path>
              </a:pathLst>
            </a:custGeom>
            <a:solidFill>
              <a:srgbClr val="1FB2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687" name="Google Shape;687;g1220c44b4ef_0_3"/>
            <p:cNvSpPr/>
            <p:nvPr/>
          </p:nvSpPr>
          <p:spPr>
            <a:xfrm>
              <a:off x="5041525" y="1656575"/>
              <a:ext cx="206875" cy="300575"/>
            </a:xfrm>
            <a:custGeom>
              <a:rect b="b" l="l" r="r" t="t"/>
              <a:pathLst>
                <a:path extrusionOk="0" h="12023" w="8275">
                  <a:moveTo>
                    <a:pt x="5783" y="0"/>
                  </a:moveTo>
                  <a:cubicBezTo>
                    <a:pt x="5280" y="0"/>
                    <a:pt x="4725" y="160"/>
                    <a:pt x="4142" y="498"/>
                  </a:cubicBezTo>
                  <a:cubicBezTo>
                    <a:pt x="1856" y="1812"/>
                    <a:pt x="1" y="5352"/>
                    <a:pt x="1" y="8402"/>
                  </a:cubicBezTo>
                  <a:cubicBezTo>
                    <a:pt x="1" y="10668"/>
                    <a:pt x="1031" y="12023"/>
                    <a:pt x="2501" y="12023"/>
                  </a:cubicBezTo>
                  <a:cubicBezTo>
                    <a:pt x="3004" y="12023"/>
                    <a:pt x="3559" y="11864"/>
                    <a:pt x="4142" y="11529"/>
                  </a:cubicBezTo>
                  <a:cubicBezTo>
                    <a:pt x="6427" y="10206"/>
                    <a:pt x="8274" y="6675"/>
                    <a:pt x="8274" y="3625"/>
                  </a:cubicBezTo>
                  <a:cubicBezTo>
                    <a:pt x="8274" y="1360"/>
                    <a:pt x="7250" y="0"/>
                    <a:pt x="5783" y="0"/>
                  </a:cubicBezTo>
                  <a:close/>
                </a:path>
              </a:pathLst>
            </a:custGeom>
            <a:solidFill>
              <a:srgbClr val="23C7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688" name="Google Shape;688;g1220c44b4ef_0_3"/>
            <p:cNvSpPr/>
            <p:nvPr/>
          </p:nvSpPr>
          <p:spPr>
            <a:xfrm>
              <a:off x="5073325" y="1702550"/>
              <a:ext cx="143500" cy="208725"/>
            </a:xfrm>
            <a:custGeom>
              <a:rect b="b" l="l" r="r" t="t"/>
              <a:pathLst>
                <a:path extrusionOk="0" h="8349" w="5740">
                  <a:moveTo>
                    <a:pt x="4008" y="1"/>
                  </a:moveTo>
                  <a:cubicBezTo>
                    <a:pt x="3660" y="1"/>
                    <a:pt x="3275" y="111"/>
                    <a:pt x="2870" y="343"/>
                  </a:cubicBezTo>
                  <a:cubicBezTo>
                    <a:pt x="1289" y="1262"/>
                    <a:pt x="0" y="3719"/>
                    <a:pt x="0" y="5833"/>
                  </a:cubicBezTo>
                  <a:cubicBezTo>
                    <a:pt x="0" y="7408"/>
                    <a:pt x="716" y="8348"/>
                    <a:pt x="1735" y="8348"/>
                  </a:cubicBezTo>
                  <a:cubicBezTo>
                    <a:pt x="2083" y="8348"/>
                    <a:pt x="2467" y="8238"/>
                    <a:pt x="2870" y="8006"/>
                  </a:cubicBezTo>
                  <a:cubicBezTo>
                    <a:pt x="4451" y="7087"/>
                    <a:pt x="5739" y="4630"/>
                    <a:pt x="5739" y="2516"/>
                  </a:cubicBezTo>
                  <a:cubicBezTo>
                    <a:pt x="5739" y="941"/>
                    <a:pt x="5028" y="1"/>
                    <a:pt x="4008"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689" name="Google Shape;689;g1220c44b4ef_0_3"/>
            <p:cNvSpPr/>
            <p:nvPr/>
          </p:nvSpPr>
          <p:spPr>
            <a:xfrm>
              <a:off x="5105975" y="1750025"/>
              <a:ext cx="78200" cy="113775"/>
            </a:xfrm>
            <a:custGeom>
              <a:rect b="b" l="l" r="r" t="t"/>
              <a:pathLst>
                <a:path extrusionOk="0" h="4551" w="3128">
                  <a:moveTo>
                    <a:pt x="2185" y="1"/>
                  </a:moveTo>
                  <a:cubicBezTo>
                    <a:pt x="1995" y="1"/>
                    <a:pt x="1785" y="61"/>
                    <a:pt x="1564" y="188"/>
                  </a:cubicBezTo>
                  <a:cubicBezTo>
                    <a:pt x="696" y="686"/>
                    <a:pt x="0" y="2035"/>
                    <a:pt x="0" y="3186"/>
                  </a:cubicBezTo>
                  <a:cubicBezTo>
                    <a:pt x="0" y="4038"/>
                    <a:pt x="386" y="4550"/>
                    <a:pt x="942" y="4550"/>
                  </a:cubicBezTo>
                  <a:cubicBezTo>
                    <a:pt x="1133" y="4550"/>
                    <a:pt x="1343" y="4490"/>
                    <a:pt x="1564" y="4363"/>
                  </a:cubicBezTo>
                  <a:cubicBezTo>
                    <a:pt x="2431" y="3865"/>
                    <a:pt x="3127" y="2525"/>
                    <a:pt x="3127" y="1373"/>
                  </a:cubicBezTo>
                  <a:cubicBezTo>
                    <a:pt x="3127" y="515"/>
                    <a:pt x="2741" y="1"/>
                    <a:pt x="2185" y="1"/>
                  </a:cubicBezTo>
                  <a:close/>
                </a:path>
              </a:pathLst>
            </a:custGeom>
            <a:solidFill>
              <a:srgbClr val="23C7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690" name="Google Shape;690;g1220c44b4ef_0_3"/>
            <p:cNvSpPr/>
            <p:nvPr/>
          </p:nvSpPr>
          <p:spPr>
            <a:xfrm>
              <a:off x="5240425" y="1863400"/>
              <a:ext cx="91300" cy="96675"/>
            </a:xfrm>
            <a:custGeom>
              <a:rect b="b" l="l" r="r" t="t"/>
              <a:pathLst>
                <a:path extrusionOk="0" h="3867" w="3652">
                  <a:moveTo>
                    <a:pt x="0" y="0"/>
                  </a:moveTo>
                  <a:lnTo>
                    <a:pt x="559" y="2079"/>
                  </a:lnTo>
                  <a:lnTo>
                    <a:pt x="3652" y="3866"/>
                  </a:lnTo>
                  <a:lnTo>
                    <a:pt x="3652" y="3866"/>
                  </a:lnTo>
                  <a:lnTo>
                    <a:pt x="3093" y="1770"/>
                  </a:lnTo>
                  <a:lnTo>
                    <a:pt x="0" y="0"/>
                  </a:lnTo>
                  <a:close/>
                </a:path>
              </a:pathLst>
            </a:custGeom>
            <a:solidFill>
              <a:srgbClr val="5C65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691" name="Google Shape;691;g1220c44b4ef_0_3"/>
            <p:cNvSpPr/>
            <p:nvPr/>
          </p:nvSpPr>
          <p:spPr>
            <a:xfrm>
              <a:off x="5240425" y="1849225"/>
              <a:ext cx="129525" cy="58650"/>
            </a:xfrm>
            <a:custGeom>
              <a:rect b="b" l="l" r="r" t="t"/>
              <a:pathLst>
                <a:path extrusionOk="0" h="2346" w="5181">
                  <a:moveTo>
                    <a:pt x="2097" y="0"/>
                  </a:moveTo>
                  <a:lnTo>
                    <a:pt x="0" y="558"/>
                  </a:lnTo>
                  <a:lnTo>
                    <a:pt x="3102" y="2345"/>
                  </a:lnTo>
                  <a:lnTo>
                    <a:pt x="5181" y="1787"/>
                  </a:lnTo>
                  <a:lnTo>
                    <a:pt x="2097" y="0"/>
                  </a:lnTo>
                  <a:close/>
                </a:path>
              </a:pathLst>
            </a:custGeom>
            <a:solidFill>
              <a:srgbClr val="5C65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692" name="Google Shape;692;g1220c44b4ef_0_3"/>
            <p:cNvSpPr/>
            <p:nvPr/>
          </p:nvSpPr>
          <p:spPr>
            <a:xfrm>
              <a:off x="5136100" y="1801950"/>
              <a:ext cx="201850" cy="120100"/>
            </a:xfrm>
            <a:custGeom>
              <a:rect b="b" l="l" r="r" t="t"/>
              <a:pathLst>
                <a:path extrusionOk="0" h="4804" w="8074">
                  <a:moveTo>
                    <a:pt x="630" y="1"/>
                  </a:moveTo>
                  <a:cubicBezTo>
                    <a:pt x="243" y="1"/>
                    <a:pt x="1" y="588"/>
                    <a:pt x="445" y="817"/>
                  </a:cubicBezTo>
                  <a:lnTo>
                    <a:pt x="7275" y="4743"/>
                  </a:lnTo>
                  <a:cubicBezTo>
                    <a:pt x="7335" y="4786"/>
                    <a:pt x="7412" y="4804"/>
                    <a:pt x="7490" y="4804"/>
                  </a:cubicBezTo>
                  <a:cubicBezTo>
                    <a:pt x="7919" y="4804"/>
                    <a:pt x="8074" y="4219"/>
                    <a:pt x="7704" y="4005"/>
                  </a:cubicBezTo>
                  <a:lnTo>
                    <a:pt x="874" y="78"/>
                  </a:lnTo>
                  <a:cubicBezTo>
                    <a:pt x="790" y="24"/>
                    <a:pt x="707" y="1"/>
                    <a:pt x="630" y="1"/>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grpSp>
      <p:sp>
        <p:nvSpPr>
          <p:cNvPr id="693" name="Google Shape;693;g1220c44b4ef_0_3"/>
          <p:cNvSpPr txBox="1"/>
          <p:nvPr/>
        </p:nvSpPr>
        <p:spPr>
          <a:xfrm>
            <a:off x="5239200" y="3591150"/>
            <a:ext cx="3659400" cy="615600"/>
          </a:xfrm>
          <a:prstGeom prst="rect">
            <a:avLst/>
          </a:prstGeom>
          <a:noFill/>
          <a:ln>
            <a:noFill/>
          </a:ln>
        </p:spPr>
        <p:txBody>
          <a:bodyPr anchorCtr="0" anchor="t" bIns="91425" lIns="91425" spcFirstLastPara="1" rIns="91425" wrap="square" tIns="91425">
            <a:spAutoFit/>
          </a:bodyPr>
          <a:lstStyle/>
          <a:p>
            <a:pPr indent="0" lvl="0" marL="457200" marR="0" rtl="0" algn="l">
              <a:lnSpc>
                <a:spcPct val="100000"/>
              </a:lnSpc>
              <a:spcBef>
                <a:spcPts val="0"/>
              </a:spcBef>
              <a:spcAft>
                <a:spcPts val="0"/>
              </a:spcAft>
              <a:buNone/>
            </a:pPr>
            <a:r>
              <a:rPr b="1" lang="en">
                <a:latin typeface="Dosis"/>
                <a:ea typeface="Dosis"/>
                <a:cs typeface="Dosis"/>
                <a:sym typeface="Dosis"/>
              </a:rPr>
              <a:t>Concentration </a:t>
            </a:r>
            <a:r>
              <a:rPr lang="en">
                <a:latin typeface="Dosis Light"/>
                <a:ea typeface="Dosis Light"/>
                <a:cs typeface="Dosis Light"/>
                <a:sym typeface="Dosis Light"/>
              </a:rPr>
              <a:t>of devices in Churches occurring </a:t>
            </a:r>
            <a:r>
              <a:rPr lang="en">
                <a:latin typeface="Dosis Light"/>
                <a:ea typeface="Dosis Light"/>
                <a:cs typeface="Dosis Light"/>
                <a:sym typeface="Dosis Light"/>
              </a:rPr>
              <a:t>more </a:t>
            </a:r>
            <a:r>
              <a:rPr b="1" lang="en">
                <a:latin typeface="Dosis"/>
                <a:ea typeface="Dosis"/>
                <a:cs typeface="Dosis"/>
                <a:sym typeface="Dosis"/>
              </a:rPr>
              <a:t>often </a:t>
            </a:r>
            <a:r>
              <a:rPr lang="en">
                <a:latin typeface="Dosis Light"/>
                <a:ea typeface="Dosis Light"/>
                <a:cs typeface="Dosis Light"/>
                <a:sym typeface="Dosis Light"/>
              </a:rPr>
              <a:t>on </a:t>
            </a:r>
            <a:r>
              <a:rPr b="1" lang="en">
                <a:latin typeface="Dosis"/>
                <a:ea typeface="Dosis"/>
                <a:cs typeface="Dosis"/>
                <a:sym typeface="Dosis"/>
              </a:rPr>
              <a:t>Sundays</a:t>
            </a:r>
            <a:r>
              <a:rPr lang="en">
                <a:latin typeface="Dosis Light"/>
                <a:ea typeface="Dosis Light"/>
                <a:cs typeface="Dosis Light"/>
                <a:sym typeface="Dosis Light"/>
              </a:rPr>
              <a:t>.</a:t>
            </a:r>
            <a:endParaRPr>
              <a:latin typeface="Dosis Light"/>
              <a:ea typeface="Dosis Light"/>
              <a:cs typeface="Dosis Light"/>
              <a:sym typeface="Dosis Light"/>
            </a:endParaRPr>
          </a:p>
        </p:txBody>
      </p:sp>
      <p:sp>
        <p:nvSpPr>
          <p:cNvPr id="694" name="Google Shape;694;g1220c44b4ef_0_3"/>
          <p:cNvSpPr txBox="1"/>
          <p:nvPr>
            <p:ph type="ctrTitle"/>
          </p:nvPr>
        </p:nvSpPr>
        <p:spPr>
          <a:xfrm>
            <a:off x="2738400" y="804675"/>
            <a:ext cx="3906600" cy="504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2400"/>
              <a:buNone/>
            </a:pPr>
            <a:r>
              <a:rPr lang="en" sz="1800">
                <a:solidFill>
                  <a:schemeClr val="dk2"/>
                </a:solidFill>
              </a:rPr>
              <a:t>aDD MORE DEVICES FOR cHURCHES ON SUNDAYS</a:t>
            </a:r>
            <a:endParaRPr sz="1800">
              <a:solidFill>
                <a:schemeClr val="dk2"/>
              </a:solidFill>
            </a:endParaRPr>
          </a:p>
        </p:txBody>
      </p:sp>
      <p:cxnSp>
        <p:nvCxnSpPr>
          <p:cNvPr id="695" name="Google Shape;695;g1220c44b4ef_0_3"/>
          <p:cNvCxnSpPr/>
          <p:nvPr/>
        </p:nvCxnSpPr>
        <p:spPr>
          <a:xfrm>
            <a:off x="5239200" y="3778643"/>
            <a:ext cx="570000" cy="0"/>
          </a:xfrm>
          <a:prstGeom prst="straightConnector1">
            <a:avLst/>
          </a:prstGeom>
          <a:noFill/>
          <a:ln cap="flat" cmpd="sng" w="28575">
            <a:solidFill>
              <a:schemeClr val="dk2"/>
            </a:solidFill>
            <a:prstDash val="dash"/>
            <a:round/>
            <a:headEnd len="med" w="med" type="none"/>
            <a:tailEnd len="med" w="med" type="none"/>
          </a:ln>
        </p:spPr>
      </p:cxnSp>
      <p:pic>
        <p:nvPicPr>
          <p:cNvPr id="696" name="Google Shape;696;g1220c44b4ef_0_3"/>
          <p:cNvPicPr preferRelativeResize="0"/>
          <p:nvPr/>
        </p:nvPicPr>
        <p:blipFill rotWithShape="1">
          <a:blip r:embed="rId3">
            <a:alphaModFix/>
          </a:blip>
          <a:srcRect b="0" l="0" r="616" t="0"/>
          <a:stretch/>
        </p:blipFill>
        <p:spPr>
          <a:xfrm>
            <a:off x="5334670" y="1326724"/>
            <a:ext cx="2935224" cy="2301318"/>
          </a:xfrm>
          <a:prstGeom prst="rect">
            <a:avLst/>
          </a:prstGeom>
          <a:noFill/>
          <a:ln>
            <a:noFill/>
          </a:ln>
        </p:spPr>
      </p:pic>
      <p:sp>
        <p:nvSpPr>
          <p:cNvPr id="697" name="Google Shape;697;g1220c44b4ef_0_3"/>
          <p:cNvSpPr/>
          <p:nvPr/>
        </p:nvSpPr>
        <p:spPr>
          <a:xfrm>
            <a:off x="7850494" y="2878175"/>
            <a:ext cx="320100" cy="687600"/>
          </a:xfrm>
          <a:prstGeom prst="roundRect">
            <a:avLst>
              <a:gd fmla="val 16667" name="adj"/>
            </a:avLst>
          </a:prstGeom>
          <a:noFill/>
          <a:ln cap="flat" cmpd="sng" w="28575">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8" name="Google Shape;698;g1220c44b4ef_0_3"/>
          <p:cNvGrpSpPr/>
          <p:nvPr/>
        </p:nvGrpSpPr>
        <p:grpSpPr>
          <a:xfrm>
            <a:off x="167051" y="3066129"/>
            <a:ext cx="225251" cy="186748"/>
            <a:chOff x="4998800" y="1632275"/>
            <a:chExt cx="371150" cy="327800"/>
          </a:xfrm>
        </p:grpSpPr>
        <p:sp>
          <p:nvSpPr>
            <p:cNvPr id="699" name="Google Shape;699;g1220c44b4ef_0_3"/>
            <p:cNvSpPr/>
            <p:nvPr/>
          </p:nvSpPr>
          <p:spPr>
            <a:xfrm>
              <a:off x="4998800" y="1632275"/>
              <a:ext cx="249600" cy="324975"/>
            </a:xfrm>
            <a:custGeom>
              <a:rect b="b" l="l" r="r" t="t"/>
              <a:pathLst>
                <a:path extrusionOk="0" h="12999" w="9984">
                  <a:moveTo>
                    <a:pt x="5784" y="1"/>
                  </a:moveTo>
                  <a:cubicBezTo>
                    <a:pt x="5280" y="1"/>
                    <a:pt x="4723" y="161"/>
                    <a:pt x="4132" y="499"/>
                  </a:cubicBezTo>
                  <a:cubicBezTo>
                    <a:pt x="1856" y="1822"/>
                    <a:pt x="0" y="5362"/>
                    <a:pt x="0" y="8403"/>
                  </a:cubicBezTo>
                  <a:cubicBezTo>
                    <a:pt x="0" y="10216"/>
                    <a:pt x="653" y="11290"/>
                    <a:pt x="1667" y="11865"/>
                  </a:cubicBezTo>
                  <a:lnTo>
                    <a:pt x="3205" y="12750"/>
                  </a:lnTo>
                  <a:cubicBezTo>
                    <a:pt x="3509" y="12913"/>
                    <a:pt x="3849" y="12999"/>
                    <a:pt x="4215" y="12999"/>
                  </a:cubicBezTo>
                  <a:cubicBezTo>
                    <a:pt x="4717" y="12999"/>
                    <a:pt x="5270" y="12839"/>
                    <a:pt x="5851" y="12501"/>
                  </a:cubicBezTo>
                  <a:cubicBezTo>
                    <a:pt x="8136" y="11178"/>
                    <a:pt x="9983" y="7647"/>
                    <a:pt x="9983" y="4597"/>
                  </a:cubicBezTo>
                  <a:cubicBezTo>
                    <a:pt x="9983" y="2037"/>
                    <a:pt x="8643" y="1307"/>
                    <a:pt x="8643" y="1307"/>
                  </a:cubicBezTo>
                  <a:lnTo>
                    <a:pt x="6761" y="233"/>
                  </a:lnTo>
                  <a:cubicBezTo>
                    <a:pt x="6467" y="80"/>
                    <a:pt x="6139" y="1"/>
                    <a:pt x="5784" y="1"/>
                  </a:cubicBezTo>
                  <a:close/>
                </a:path>
              </a:pathLst>
            </a:custGeom>
            <a:solidFill>
              <a:srgbClr val="1FB2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700" name="Google Shape;700;g1220c44b4ef_0_3"/>
            <p:cNvSpPr/>
            <p:nvPr/>
          </p:nvSpPr>
          <p:spPr>
            <a:xfrm>
              <a:off x="5041525" y="1656575"/>
              <a:ext cx="206875" cy="300575"/>
            </a:xfrm>
            <a:custGeom>
              <a:rect b="b" l="l" r="r" t="t"/>
              <a:pathLst>
                <a:path extrusionOk="0" h="12023" w="8275">
                  <a:moveTo>
                    <a:pt x="5783" y="0"/>
                  </a:moveTo>
                  <a:cubicBezTo>
                    <a:pt x="5280" y="0"/>
                    <a:pt x="4725" y="160"/>
                    <a:pt x="4142" y="498"/>
                  </a:cubicBezTo>
                  <a:cubicBezTo>
                    <a:pt x="1856" y="1812"/>
                    <a:pt x="1" y="5352"/>
                    <a:pt x="1" y="8402"/>
                  </a:cubicBezTo>
                  <a:cubicBezTo>
                    <a:pt x="1" y="10668"/>
                    <a:pt x="1031" y="12023"/>
                    <a:pt x="2501" y="12023"/>
                  </a:cubicBezTo>
                  <a:cubicBezTo>
                    <a:pt x="3004" y="12023"/>
                    <a:pt x="3559" y="11864"/>
                    <a:pt x="4142" y="11529"/>
                  </a:cubicBezTo>
                  <a:cubicBezTo>
                    <a:pt x="6427" y="10206"/>
                    <a:pt x="8274" y="6675"/>
                    <a:pt x="8274" y="3625"/>
                  </a:cubicBezTo>
                  <a:cubicBezTo>
                    <a:pt x="8274" y="1360"/>
                    <a:pt x="7250" y="0"/>
                    <a:pt x="5783" y="0"/>
                  </a:cubicBezTo>
                  <a:close/>
                </a:path>
              </a:pathLst>
            </a:custGeom>
            <a:solidFill>
              <a:srgbClr val="23C7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701" name="Google Shape;701;g1220c44b4ef_0_3"/>
            <p:cNvSpPr/>
            <p:nvPr/>
          </p:nvSpPr>
          <p:spPr>
            <a:xfrm>
              <a:off x="5073325" y="1702550"/>
              <a:ext cx="143500" cy="208725"/>
            </a:xfrm>
            <a:custGeom>
              <a:rect b="b" l="l" r="r" t="t"/>
              <a:pathLst>
                <a:path extrusionOk="0" h="8349" w="5740">
                  <a:moveTo>
                    <a:pt x="4008" y="1"/>
                  </a:moveTo>
                  <a:cubicBezTo>
                    <a:pt x="3660" y="1"/>
                    <a:pt x="3275" y="111"/>
                    <a:pt x="2870" y="343"/>
                  </a:cubicBezTo>
                  <a:cubicBezTo>
                    <a:pt x="1289" y="1262"/>
                    <a:pt x="0" y="3719"/>
                    <a:pt x="0" y="5833"/>
                  </a:cubicBezTo>
                  <a:cubicBezTo>
                    <a:pt x="0" y="7408"/>
                    <a:pt x="716" y="8348"/>
                    <a:pt x="1735" y="8348"/>
                  </a:cubicBezTo>
                  <a:cubicBezTo>
                    <a:pt x="2083" y="8348"/>
                    <a:pt x="2467" y="8238"/>
                    <a:pt x="2870" y="8006"/>
                  </a:cubicBezTo>
                  <a:cubicBezTo>
                    <a:pt x="4451" y="7087"/>
                    <a:pt x="5739" y="4630"/>
                    <a:pt x="5739" y="2516"/>
                  </a:cubicBezTo>
                  <a:cubicBezTo>
                    <a:pt x="5739" y="941"/>
                    <a:pt x="5028" y="1"/>
                    <a:pt x="4008"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702" name="Google Shape;702;g1220c44b4ef_0_3"/>
            <p:cNvSpPr/>
            <p:nvPr/>
          </p:nvSpPr>
          <p:spPr>
            <a:xfrm>
              <a:off x="5105975" y="1750025"/>
              <a:ext cx="78200" cy="113775"/>
            </a:xfrm>
            <a:custGeom>
              <a:rect b="b" l="l" r="r" t="t"/>
              <a:pathLst>
                <a:path extrusionOk="0" h="4551" w="3128">
                  <a:moveTo>
                    <a:pt x="2185" y="1"/>
                  </a:moveTo>
                  <a:cubicBezTo>
                    <a:pt x="1995" y="1"/>
                    <a:pt x="1785" y="61"/>
                    <a:pt x="1564" y="188"/>
                  </a:cubicBezTo>
                  <a:cubicBezTo>
                    <a:pt x="696" y="686"/>
                    <a:pt x="0" y="2035"/>
                    <a:pt x="0" y="3186"/>
                  </a:cubicBezTo>
                  <a:cubicBezTo>
                    <a:pt x="0" y="4038"/>
                    <a:pt x="386" y="4550"/>
                    <a:pt x="942" y="4550"/>
                  </a:cubicBezTo>
                  <a:cubicBezTo>
                    <a:pt x="1133" y="4550"/>
                    <a:pt x="1343" y="4490"/>
                    <a:pt x="1564" y="4363"/>
                  </a:cubicBezTo>
                  <a:cubicBezTo>
                    <a:pt x="2431" y="3865"/>
                    <a:pt x="3127" y="2525"/>
                    <a:pt x="3127" y="1373"/>
                  </a:cubicBezTo>
                  <a:cubicBezTo>
                    <a:pt x="3127" y="515"/>
                    <a:pt x="2741" y="1"/>
                    <a:pt x="2185" y="1"/>
                  </a:cubicBezTo>
                  <a:close/>
                </a:path>
              </a:pathLst>
            </a:custGeom>
            <a:solidFill>
              <a:srgbClr val="23C7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703" name="Google Shape;703;g1220c44b4ef_0_3"/>
            <p:cNvSpPr/>
            <p:nvPr/>
          </p:nvSpPr>
          <p:spPr>
            <a:xfrm>
              <a:off x="5240425" y="1863400"/>
              <a:ext cx="91300" cy="96675"/>
            </a:xfrm>
            <a:custGeom>
              <a:rect b="b" l="l" r="r" t="t"/>
              <a:pathLst>
                <a:path extrusionOk="0" h="3867" w="3652">
                  <a:moveTo>
                    <a:pt x="0" y="0"/>
                  </a:moveTo>
                  <a:lnTo>
                    <a:pt x="559" y="2079"/>
                  </a:lnTo>
                  <a:lnTo>
                    <a:pt x="3652" y="3866"/>
                  </a:lnTo>
                  <a:lnTo>
                    <a:pt x="3652" y="3866"/>
                  </a:lnTo>
                  <a:lnTo>
                    <a:pt x="3093" y="1770"/>
                  </a:lnTo>
                  <a:lnTo>
                    <a:pt x="0" y="0"/>
                  </a:lnTo>
                  <a:close/>
                </a:path>
              </a:pathLst>
            </a:custGeom>
            <a:solidFill>
              <a:srgbClr val="5C65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704" name="Google Shape;704;g1220c44b4ef_0_3"/>
            <p:cNvSpPr/>
            <p:nvPr/>
          </p:nvSpPr>
          <p:spPr>
            <a:xfrm>
              <a:off x="5240425" y="1849225"/>
              <a:ext cx="129525" cy="58650"/>
            </a:xfrm>
            <a:custGeom>
              <a:rect b="b" l="l" r="r" t="t"/>
              <a:pathLst>
                <a:path extrusionOk="0" h="2346" w="5181">
                  <a:moveTo>
                    <a:pt x="2097" y="0"/>
                  </a:moveTo>
                  <a:lnTo>
                    <a:pt x="0" y="558"/>
                  </a:lnTo>
                  <a:lnTo>
                    <a:pt x="3102" y="2345"/>
                  </a:lnTo>
                  <a:lnTo>
                    <a:pt x="5181" y="1787"/>
                  </a:lnTo>
                  <a:lnTo>
                    <a:pt x="2097" y="0"/>
                  </a:lnTo>
                  <a:close/>
                </a:path>
              </a:pathLst>
            </a:custGeom>
            <a:solidFill>
              <a:srgbClr val="5C65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705" name="Google Shape;705;g1220c44b4ef_0_3"/>
            <p:cNvSpPr/>
            <p:nvPr/>
          </p:nvSpPr>
          <p:spPr>
            <a:xfrm>
              <a:off x="5136100" y="1801950"/>
              <a:ext cx="201850" cy="120100"/>
            </a:xfrm>
            <a:custGeom>
              <a:rect b="b" l="l" r="r" t="t"/>
              <a:pathLst>
                <a:path extrusionOk="0" h="4804" w="8074">
                  <a:moveTo>
                    <a:pt x="630" y="1"/>
                  </a:moveTo>
                  <a:cubicBezTo>
                    <a:pt x="243" y="1"/>
                    <a:pt x="1" y="588"/>
                    <a:pt x="445" y="817"/>
                  </a:cubicBezTo>
                  <a:lnTo>
                    <a:pt x="7275" y="4743"/>
                  </a:lnTo>
                  <a:cubicBezTo>
                    <a:pt x="7335" y="4786"/>
                    <a:pt x="7412" y="4804"/>
                    <a:pt x="7490" y="4804"/>
                  </a:cubicBezTo>
                  <a:cubicBezTo>
                    <a:pt x="7919" y="4804"/>
                    <a:pt x="8074" y="4219"/>
                    <a:pt x="7704" y="4005"/>
                  </a:cubicBezTo>
                  <a:lnTo>
                    <a:pt x="874" y="78"/>
                  </a:lnTo>
                  <a:cubicBezTo>
                    <a:pt x="790" y="24"/>
                    <a:pt x="707" y="1"/>
                    <a:pt x="630" y="1"/>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709" name="Shape 709"/>
        <p:cNvGrpSpPr/>
        <p:nvPr/>
      </p:nvGrpSpPr>
      <p:grpSpPr>
        <a:xfrm>
          <a:off x="0" y="0"/>
          <a:ext cx="0" cy="0"/>
          <a:chOff x="0" y="0"/>
          <a:chExt cx="0" cy="0"/>
        </a:xfrm>
      </p:grpSpPr>
      <p:sp>
        <p:nvSpPr>
          <p:cNvPr id="710" name="Google Shape;710;g1220c44b4ef_0_119"/>
          <p:cNvSpPr txBox="1"/>
          <p:nvPr>
            <p:ph type="ctrTitle"/>
          </p:nvPr>
        </p:nvSpPr>
        <p:spPr>
          <a:xfrm>
            <a:off x="1445225" y="360643"/>
            <a:ext cx="7264500" cy="504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2400"/>
              <a:buNone/>
            </a:pPr>
            <a:r>
              <a:rPr lang="en">
                <a:solidFill>
                  <a:srgbClr val="23C7AC"/>
                </a:solidFill>
              </a:rPr>
              <a:t>8. Adjust particular cases</a:t>
            </a:r>
            <a:endParaRPr>
              <a:solidFill>
                <a:srgbClr val="23C7AC"/>
              </a:solidFill>
            </a:endParaRPr>
          </a:p>
        </p:txBody>
      </p:sp>
      <p:cxnSp>
        <p:nvCxnSpPr>
          <p:cNvPr id="711" name="Google Shape;711;g1220c44b4ef_0_119"/>
          <p:cNvCxnSpPr/>
          <p:nvPr/>
        </p:nvCxnSpPr>
        <p:spPr>
          <a:xfrm>
            <a:off x="4605475" y="1284000"/>
            <a:ext cx="0" cy="3105600"/>
          </a:xfrm>
          <a:prstGeom prst="straightConnector1">
            <a:avLst/>
          </a:prstGeom>
          <a:noFill/>
          <a:ln cap="flat" cmpd="sng" w="38100">
            <a:solidFill>
              <a:schemeClr val="accent5"/>
            </a:solidFill>
            <a:prstDash val="dash"/>
            <a:round/>
            <a:headEnd len="sm" w="sm" type="none"/>
            <a:tailEnd len="sm" w="sm" type="none"/>
          </a:ln>
        </p:spPr>
      </p:cxnSp>
      <p:grpSp>
        <p:nvGrpSpPr>
          <p:cNvPr id="712" name="Google Shape;712;g1220c44b4ef_0_119"/>
          <p:cNvGrpSpPr/>
          <p:nvPr/>
        </p:nvGrpSpPr>
        <p:grpSpPr>
          <a:xfrm flipH="1">
            <a:off x="-52560" y="3565861"/>
            <a:ext cx="1082306" cy="1559420"/>
            <a:chOff x="5746200" y="-125075"/>
            <a:chExt cx="337125" cy="485725"/>
          </a:xfrm>
        </p:grpSpPr>
        <p:sp>
          <p:nvSpPr>
            <p:cNvPr id="713" name="Google Shape;713;g1220c44b4ef_0_119"/>
            <p:cNvSpPr/>
            <p:nvPr/>
          </p:nvSpPr>
          <p:spPr>
            <a:xfrm>
              <a:off x="5834100" y="-125075"/>
              <a:ext cx="249225" cy="261950"/>
            </a:xfrm>
            <a:custGeom>
              <a:rect b="b" l="l" r="r" t="t"/>
              <a:pathLst>
                <a:path extrusionOk="0" h="10478" w="9969">
                  <a:moveTo>
                    <a:pt x="3223" y="1"/>
                  </a:moveTo>
                  <a:cubicBezTo>
                    <a:pt x="2651" y="1"/>
                    <a:pt x="2118" y="114"/>
                    <a:pt x="1653" y="309"/>
                  </a:cubicBezTo>
                  <a:cubicBezTo>
                    <a:pt x="1" y="1002"/>
                    <a:pt x="340" y="2699"/>
                    <a:pt x="2374" y="3715"/>
                  </a:cubicBezTo>
                  <a:cubicBezTo>
                    <a:pt x="4407" y="4732"/>
                    <a:pt x="6936" y="6510"/>
                    <a:pt x="7541" y="9750"/>
                  </a:cubicBezTo>
                  <a:lnTo>
                    <a:pt x="9673" y="10477"/>
                  </a:lnTo>
                  <a:cubicBezTo>
                    <a:pt x="9744" y="10447"/>
                    <a:pt x="9969" y="5626"/>
                    <a:pt x="7895" y="2783"/>
                  </a:cubicBezTo>
                  <a:cubicBezTo>
                    <a:pt x="6405" y="743"/>
                    <a:pt x="4686" y="1"/>
                    <a:pt x="3223"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4" name="Google Shape;714;g1220c44b4ef_0_119"/>
            <p:cNvSpPr/>
            <p:nvPr/>
          </p:nvSpPr>
          <p:spPr>
            <a:xfrm>
              <a:off x="5896575" y="-107050"/>
              <a:ext cx="164425" cy="208550"/>
            </a:xfrm>
            <a:custGeom>
              <a:rect b="b" l="l" r="r" t="t"/>
              <a:pathLst>
                <a:path extrusionOk="0" h="8342" w="6577">
                  <a:moveTo>
                    <a:pt x="174" y="1"/>
                  </a:moveTo>
                  <a:cubicBezTo>
                    <a:pt x="102" y="1"/>
                    <a:pt x="38" y="49"/>
                    <a:pt x="21" y="118"/>
                  </a:cubicBezTo>
                  <a:cubicBezTo>
                    <a:pt x="0" y="200"/>
                    <a:pt x="52" y="284"/>
                    <a:pt x="133" y="305"/>
                  </a:cubicBezTo>
                  <a:cubicBezTo>
                    <a:pt x="2584" y="917"/>
                    <a:pt x="5478" y="3317"/>
                    <a:pt x="6256" y="8213"/>
                  </a:cubicBezTo>
                  <a:cubicBezTo>
                    <a:pt x="6270" y="8287"/>
                    <a:pt x="6335" y="8342"/>
                    <a:pt x="6409" y="8342"/>
                  </a:cubicBezTo>
                  <a:lnTo>
                    <a:pt x="6433" y="8342"/>
                  </a:lnTo>
                  <a:cubicBezTo>
                    <a:pt x="6518" y="8328"/>
                    <a:pt x="6576" y="8247"/>
                    <a:pt x="6562" y="8162"/>
                  </a:cubicBezTo>
                  <a:cubicBezTo>
                    <a:pt x="5760" y="3120"/>
                    <a:pt x="2754" y="642"/>
                    <a:pt x="212" y="5"/>
                  </a:cubicBezTo>
                  <a:cubicBezTo>
                    <a:pt x="199" y="2"/>
                    <a:pt x="186" y="1"/>
                    <a:pt x="17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5" name="Google Shape;715;g1220c44b4ef_0_119"/>
            <p:cNvSpPr/>
            <p:nvPr/>
          </p:nvSpPr>
          <p:spPr>
            <a:xfrm>
              <a:off x="5746200" y="18375"/>
              <a:ext cx="331275" cy="342275"/>
            </a:xfrm>
            <a:custGeom>
              <a:rect b="b" l="l" r="r" t="t"/>
              <a:pathLst>
                <a:path extrusionOk="0" h="13691" w="13251">
                  <a:moveTo>
                    <a:pt x="3906" y="0"/>
                  </a:moveTo>
                  <a:cubicBezTo>
                    <a:pt x="3211" y="0"/>
                    <a:pt x="2518" y="119"/>
                    <a:pt x="1861" y="381"/>
                  </a:cubicBezTo>
                  <a:cubicBezTo>
                    <a:pt x="1" y="1125"/>
                    <a:pt x="1021" y="2893"/>
                    <a:pt x="2867" y="3474"/>
                  </a:cubicBezTo>
                  <a:cubicBezTo>
                    <a:pt x="4931" y="4121"/>
                    <a:pt x="5339" y="4756"/>
                    <a:pt x="5607" y="5820"/>
                  </a:cubicBezTo>
                  <a:cubicBezTo>
                    <a:pt x="5832" y="6701"/>
                    <a:pt x="5342" y="8496"/>
                    <a:pt x="5828" y="9822"/>
                  </a:cubicBezTo>
                  <a:cubicBezTo>
                    <a:pt x="6312" y="11148"/>
                    <a:pt x="8140" y="11301"/>
                    <a:pt x="9708" y="11444"/>
                  </a:cubicBezTo>
                  <a:cubicBezTo>
                    <a:pt x="11217" y="11580"/>
                    <a:pt x="12499" y="12420"/>
                    <a:pt x="12811" y="13691"/>
                  </a:cubicBezTo>
                  <a:cubicBezTo>
                    <a:pt x="12832" y="13229"/>
                    <a:pt x="12849" y="12770"/>
                    <a:pt x="12866" y="12307"/>
                  </a:cubicBezTo>
                  <a:cubicBezTo>
                    <a:pt x="12927" y="10645"/>
                    <a:pt x="12992" y="8982"/>
                    <a:pt x="13053" y="7320"/>
                  </a:cubicBezTo>
                  <a:cubicBezTo>
                    <a:pt x="13081" y="6555"/>
                    <a:pt x="13111" y="5790"/>
                    <a:pt x="13138" y="5025"/>
                  </a:cubicBezTo>
                  <a:cubicBezTo>
                    <a:pt x="13169" y="4267"/>
                    <a:pt x="13250" y="3485"/>
                    <a:pt x="12880" y="2791"/>
                  </a:cubicBezTo>
                  <a:cubicBezTo>
                    <a:pt x="12353" y="1802"/>
                    <a:pt x="11350" y="1037"/>
                    <a:pt x="10231" y="965"/>
                  </a:cubicBezTo>
                  <a:cubicBezTo>
                    <a:pt x="10189" y="962"/>
                    <a:pt x="10147" y="961"/>
                    <a:pt x="10105" y="961"/>
                  </a:cubicBezTo>
                  <a:cubicBezTo>
                    <a:pt x="9932" y="961"/>
                    <a:pt x="9758" y="984"/>
                    <a:pt x="9585" y="1006"/>
                  </a:cubicBezTo>
                  <a:cubicBezTo>
                    <a:pt x="9410" y="1031"/>
                    <a:pt x="9237" y="1056"/>
                    <a:pt x="9062" y="1056"/>
                  </a:cubicBezTo>
                  <a:cubicBezTo>
                    <a:pt x="9020" y="1056"/>
                    <a:pt x="8978" y="1054"/>
                    <a:pt x="8936" y="1051"/>
                  </a:cubicBezTo>
                  <a:cubicBezTo>
                    <a:pt x="8576" y="1026"/>
                    <a:pt x="8191" y="976"/>
                    <a:pt x="7831" y="898"/>
                  </a:cubicBezTo>
                  <a:cubicBezTo>
                    <a:pt x="7046" y="728"/>
                    <a:pt x="6301" y="405"/>
                    <a:pt x="5522" y="207"/>
                  </a:cubicBezTo>
                  <a:cubicBezTo>
                    <a:pt x="4993" y="73"/>
                    <a:pt x="4449" y="0"/>
                    <a:pt x="3906"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6" name="Google Shape;716;g1220c44b4ef_0_119"/>
            <p:cNvSpPr/>
            <p:nvPr/>
          </p:nvSpPr>
          <p:spPr>
            <a:xfrm>
              <a:off x="5822900" y="42200"/>
              <a:ext cx="248025" cy="210700"/>
            </a:xfrm>
            <a:custGeom>
              <a:rect b="b" l="l" r="r" t="t"/>
              <a:pathLst>
                <a:path extrusionOk="0" h="8428" w="9921">
                  <a:moveTo>
                    <a:pt x="160" y="0"/>
                  </a:moveTo>
                  <a:cubicBezTo>
                    <a:pt x="84" y="0"/>
                    <a:pt x="20" y="58"/>
                    <a:pt x="10" y="135"/>
                  </a:cubicBezTo>
                  <a:cubicBezTo>
                    <a:pt x="0" y="220"/>
                    <a:pt x="61" y="298"/>
                    <a:pt x="146" y="308"/>
                  </a:cubicBezTo>
                  <a:cubicBezTo>
                    <a:pt x="2139" y="543"/>
                    <a:pt x="8132" y="4239"/>
                    <a:pt x="9601" y="8325"/>
                  </a:cubicBezTo>
                  <a:cubicBezTo>
                    <a:pt x="9621" y="8386"/>
                    <a:pt x="9682" y="8427"/>
                    <a:pt x="9743" y="8427"/>
                  </a:cubicBezTo>
                  <a:cubicBezTo>
                    <a:pt x="9764" y="8427"/>
                    <a:pt x="9781" y="8424"/>
                    <a:pt x="9798" y="8417"/>
                  </a:cubicBezTo>
                  <a:cubicBezTo>
                    <a:pt x="9880" y="8390"/>
                    <a:pt x="9920" y="8302"/>
                    <a:pt x="9890" y="8220"/>
                  </a:cubicBezTo>
                  <a:cubicBezTo>
                    <a:pt x="8387" y="4031"/>
                    <a:pt x="2230" y="244"/>
                    <a:pt x="184" y="2"/>
                  </a:cubicBezTo>
                  <a:cubicBezTo>
                    <a:pt x="176" y="1"/>
                    <a:pt x="168" y="0"/>
                    <a:pt x="16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7" name="Google Shape;717;g1220c44b4ef_0_119"/>
            <p:cNvSpPr/>
            <p:nvPr/>
          </p:nvSpPr>
          <p:spPr>
            <a:xfrm>
              <a:off x="6009450" y="71800"/>
              <a:ext cx="26375" cy="97400"/>
            </a:xfrm>
            <a:custGeom>
              <a:rect b="b" l="l" r="r" t="t"/>
              <a:pathLst>
                <a:path extrusionOk="0" h="3896" w="1055">
                  <a:moveTo>
                    <a:pt x="533" y="0"/>
                  </a:moveTo>
                  <a:cubicBezTo>
                    <a:pt x="521" y="0"/>
                    <a:pt x="509" y="2"/>
                    <a:pt x="497" y="5"/>
                  </a:cubicBezTo>
                  <a:cubicBezTo>
                    <a:pt x="412" y="29"/>
                    <a:pt x="364" y="113"/>
                    <a:pt x="384" y="195"/>
                  </a:cubicBezTo>
                  <a:cubicBezTo>
                    <a:pt x="388" y="209"/>
                    <a:pt x="731" y="1623"/>
                    <a:pt x="28" y="3691"/>
                  </a:cubicBezTo>
                  <a:cubicBezTo>
                    <a:pt x="1" y="3772"/>
                    <a:pt x="45" y="3857"/>
                    <a:pt x="126" y="3887"/>
                  </a:cubicBezTo>
                  <a:cubicBezTo>
                    <a:pt x="136" y="3891"/>
                    <a:pt x="150" y="3891"/>
                    <a:pt x="160" y="3895"/>
                  </a:cubicBezTo>
                  <a:cubicBezTo>
                    <a:pt x="165" y="3895"/>
                    <a:pt x="170" y="3895"/>
                    <a:pt x="175" y="3895"/>
                  </a:cubicBezTo>
                  <a:cubicBezTo>
                    <a:pt x="241" y="3895"/>
                    <a:pt x="301" y="3855"/>
                    <a:pt x="323" y="3789"/>
                  </a:cubicBezTo>
                  <a:cubicBezTo>
                    <a:pt x="1054" y="1627"/>
                    <a:pt x="701" y="179"/>
                    <a:pt x="684" y="117"/>
                  </a:cubicBezTo>
                  <a:cubicBezTo>
                    <a:pt x="666" y="48"/>
                    <a:pt x="602" y="0"/>
                    <a:pt x="533"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8" name="Google Shape;718;g1220c44b4ef_0_119"/>
            <p:cNvSpPr/>
            <p:nvPr/>
          </p:nvSpPr>
          <p:spPr>
            <a:xfrm>
              <a:off x="5954025" y="213800"/>
              <a:ext cx="107200" cy="16900"/>
            </a:xfrm>
            <a:custGeom>
              <a:rect b="b" l="l" r="r" t="t"/>
              <a:pathLst>
                <a:path extrusionOk="0" h="676" w="4288">
                  <a:moveTo>
                    <a:pt x="2103" y="1"/>
                  </a:moveTo>
                  <a:cubicBezTo>
                    <a:pt x="1103" y="1"/>
                    <a:pt x="205" y="161"/>
                    <a:pt x="140" y="173"/>
                  </a:cubicBezTo>
                  <a:cubicBezTo>
                    <a:pt x="59" y="186"/>
                    <a:pt x="1" y="267"/>
                    <a:pt x="18" y="353"/>
                  </a:cubicBezTo>
                  <a:cubicBezTo>
                    <a:pt x="30" y="425"/>
                    <a:pt x="95" y="478"/>
                    <a:pt x="169" y="478"/>
                  </a:cubicBezTo>
                  <a:cubicBezTo>
                    <a:pt x="179" y="478"/>
                    <a:pt x="188" y="477"/>
                    <a:pt x="198" y="476"/>
                  </a:cubicBezTo>
                  <a:cubicBezTo>
                    <a:pt x="212" y="473"/>
                    <a:pt x="1122" y="311"/>
                    <a:pt x="2114" y="311"/>
                  </a:cubicBezTo>
                  <a:cubicBezTo>
                    <a:pt x="2807" y="311"/>
                    <a:pt x="3541" y="390"/>
                    <a:pt x="4037" y="659"/>
                  </a:cubicBezTo>
                  <a:cubicBezTo>
                    <a:pt x="4060" y="672"/>
                    <a:pt x="4087" y="675"/>
                    <a:pt x="4111" y="675"/>
                  </a:cubicBezTo>
                  <a:cubicBezTo>
                    <a:pt x="4165" y="675"/>
                    <a:pt x="4220" y="648"/>
                    <a:pt x="4247" y="598"/>
                  </a:cubicBezTo>
                  <a:cubicBezTo>
                    <a:pt x="4288" y="523"/>
                    <a:pt x="4261" y="427"/>
                    <a:pt x="4186" y="387"/>
                  </a:cubicBezTo>
                  <a:cubicBezTo>
                    <a:pt x="3633" y="88"/>
                    <a:pt x="2841" y="1"/>
                    <a:pt x="2103"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9" name="Google Shape;719;g1220c44b4ef_0_119"/>
            <p:cNvSpPr/>
            <p:nvPr/>
          </p:nvSpPr>
          <p:spPr>
            <a:xfrm>
              <a:off x="5822900" y="42200"/>
              <a:ext cx="248025" cy="210700"/>
            </a:xfrm>
            <a:custGeom>
              <a:rect b="b" l="l" r="r" t="t"/>
              <a:pathLst>
                <a:path extrusionOk="0" h="8428" w="9921">
                  <a:moveTo>
                    <a:pt x="160" y="0"/>
                  </a:moveTo>
                  <a:cubicBezTo>
                    <a:pt x="84" y="0"/>
                    <a:pt x="20" y="58"/>
                    <a:pt x="10" y="135"/>
                  </a:cubicBezTo>
                  <a:cubicBezTo>
                    <a:pt x="0" y="220"/>
                    <a:pt x="61" y="298"/>
                    <a:pt x="146" y="308"/>
                  </a:cubicBezTo>
                  <a:cubicBezTo>
                    <a:pt x="2139" y="543"/>
                    <a:pt x="8132" y="4239"/>
                    <a:pt x="9601" y="8325"/>
                  </a:cubicBezTo>
                  <a:cubicBezTo>
                    <a:pt x="9621" y="8386"/>
                    <a:pt x="9682" y="8427"/>
                    <a:pt x="9743" y="8427"/>
                  </a:cubicBezTo>
                  <a:cubicBezTo>
                    <a:pt x="9764" y="8427"/>
                    <a:pt x="9781" y="8424"/>
                    <a:pt x="9798" y="8417"/>
                  </a:cubicBezTo>
                  <a:cubicBezTo>
                    <a:pt x="9880" y="8390"/>
                    <a:pt x="9920" y="8302"/>
                    <a:pt x="9890" y="8220"/>
                  </a:cubicBezTo>
                  <a:cubicBezTo>
                    <a:pt x="8387" y="4031"/>
                    <a:pt x="2230" y="244"/>
                    <a:pt x="184" y="2"/>
                  </a:cubicBezTo>
                  <a:cubicBezTo>
                    <a:pt x="176" y="1"/>
                    <a:pt x="168" y="0"/>
                    <a:pt x="16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0" name="Google Shape;720;g1220c44b4ef_0_119"/>
            <p:cNvSpPr/>
            <p:nvPr/>
          </p:nvSpPr>
          <p:spPr>
            <a:xfrm>
              <a:off x="6009450" y="71800"/>
              <a:ext cx="26375" cy="97400"/>
            </a:xfrm>
            <a:custGeom>
              <a:rect b="b" l="l" r="r" t="t"/>
              <a:pathLst>
                <a:path extrusionOk="0" h="3896" w="1055">
                  <a:moveTo>
                    <a:pt x="533" y="0"/>
                  </a:moveTo>
                  <a:cubicBezTo>
                    <a:pt x="521" y="0"/>
                    <a:pt x="509" y="2"/>
                    <a:pt x="497" y="5"/>
                  </a:cubicBezTo>
                  <a:cubicBezTo>
                    <a:pt x="412" y="29"/>
                    <a:pt x="364" y="113"/>
                    <a:pt x="384" y="195"/>
                  </a:cubicBezTo>
                  <a:cubicBezTo>
                    <a:pt x="388" y="209"/>
                    <a:pt x="731" y="1623"/>
                    <a:pt x="28" y="3691"/>
                  </a:cubicBezTo>
                  <a:cubicBezTo>
                    <a:pt x="1" y="3772"/>
                    <a:pt x="45" y="3857"/>
                    <a:pt x="126" y="3887"/>
                  </a:cubicBezTo>
                  <a:cubicBezTo>
                    <a:pt x="136" y="3891"/>
                    <a:pt x="150" y="3891"/>
                    <a:pt x="160" y="3895"/>
                  </a:cubicBezTo>
                  <a:cubicBezTo>
                    <a:pt x="165" y="3895"/>
                    <a:pt x="170" y="3895"/>
                    <a:pt x="175" y="3895"/>
                  </a:cubicBezTo>
                  <a:cubicBezTo>
                    <a:pt x="241" y="3895"/>
                    <a:pt x="301" y="3855"/>
                    <a:pt x="323" y="3789"/>
                  </a:cubicBezTo>
                  <a:cubicBezTo>
                    <a:pt x="1054" y="1627"/>
                    <a:pt x="701" y="179"/>
                    <a:pt x="684" y="117"/>
                  </a:cubicBezTo>
                  <a:cubicBezTo>
                    <a:pt x="666" y="48"/>
                    <a:pt x="602" y="0"/>
                    <a:pt x="533"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1" name="Google Shape;721;g1220c44b4ef_0_119"/>
            <p:cNvSpPr/>
            <p:nvPr/>
          </p:nvSpPr>
          <p:spPr>
            <a:xfrm>
              <a:off x="5954025" y="213800"/>
              <a:ext cx="107200" cy="16900"/>
            </a:xfrm>
            <a:custGeom>
              <a:rect b="b" l="l" r="r" t="t"/>
              <a:pathLst>
                <a:path extrusionOk="0" h="676" w="4288">
                  <a:moveTo>
                    <a:pt x="2103" y="1"/>
                  </a:moveTo>
                  <a:cubicBezTo>
                    <a:pt x="1103" y="1"/>
                    <a:pt x="205" y="161"/>
                    <a:pt x="140" y="173"/>
                  </a:cubicBezTo>
                  <a:cubicBezTo>
                    <a:pt x="59" y="186"/>
                    <a:pt x="1" y="267"/>
                    <a:pt x="18" y="353"/>
                  </a:cubicBezTo>
                  <a:cubicBezTo>
                    <a:pt x="30" y="425"/>
                    <a:pt x="95" y="478"/>
                    <a:pt x="169" y="478"/>
                  </a:cubicBezTo>
                  <a:cubicBezTo>
                    <a:pt x="179" y="478"/>
                    <a:pt x="188" y="477"/>
                    <a:pt x="198" y="476"/>
                  </a:cubicBezTo>
                  <a:cubicBezTo>
                    <a:pt x="212" y="473"/>
                    <a:pt x="1122" y="311"/>
                    <a:pt x="2114" y="311"/>
                  </a:cubicBezTo>
                  <a:cubicBezTo>
                    <a:pt x="2807" y="311"/>
                    <a:pt x="3541" y="390"/>
                    <a:pt x="4037" y="659"/>
                  </a:cubicBezTo>
                  <a:cubicBezTo>
                    <a:pt x="4060" y="672"/>
                    <a:pt x="4087" y="675"/>
                    <a:pt x="4111" y="675"/>
                  </a:cubicBezTo>
                  <a:cubicBezTo>
                    <a:pt x="4165" y="675"/>
                    <a:pt x="4220" y="648"/>
                    <a:pt x="4247" y="598"/>
                  </a:cubicBezTo>
                  <a:cubicBezTo>
                    <a:pt x="4288" y="523"/>
                    <a:pt x="4261" y="427"/>
                    <a:pt x="4186" y="387"/>
                  </a:cubicBezTo>
                  <a:cubicBezTo>
                    <a:pt x="3633" y="88"/>
                    <a:pt x="2841" y="1"/>
                    <a:pt x="2103"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22" name="Google Shape;722;g1220c44b4ef_0_119"/>
          <p:cNvSpPr txBox="1"/>
          <p:nvPr/>
        </p:nvSpPr>
        <p:spPr>
          <a:xfrm>
            <a:off x="-87800" y="1205350"/>
            <a:ext cx="4177200" cy="2401200"/>
          </a:xfrm>
          <a:prstGeom prst="rect">
            <a:avLst/>
          </a:prstGeom>
          <a:noFill/>
          <a:ln>
            <a:noFill/>
          </a:ln>
        </p:spPr>
        <p:txBody>
          <a:bodyPr anchorCtr="0" anchor="t" bIns="91425" lIns="91425" spcFirstLastPara="1" rIns="91425" wrap="square" tIns="91425">
            <a:spAutoFit/>
          </a:bodyPr>
          <a:lstStyle/>
          <a:p>
            <a:pPr indent="0" lvl="0" marL="457200" marR="0" rtl="0" algn="l">
              <a:lnSpc>
                <a:spcPct val="100000"/>
              </a:lnSpc>
              <a:spcBef>
                <a:spcPts val="0"/>
              </a:spcBef>
              <a:spcAft>
                <a:spcPts val="0"/>
              </a:spcAft>
              <a:buNone/>
            </a:pPr>
            <a:r>
              <a:rPr lang="en">
                <a:latin typeface="Dosis Light"/>
                <a:ea typeface="Dosis Light"/>
                <a:cs typeface="Dosis Light"/>
                <a:sym typeface="Dosis Light"/>
              </a:rPr>
              <a:t>Define randomly if the current device at the station should be </a:t>
            </a:r>
            <a:r>
              <a:rPr b="1" lang="en">
                <a:latin typeface="Dosis"/>
                <a:ea typeface="Dosis"/>
                <a:cs typeface="Dosis"/>
                <a:sym typeface="Dosis"/>
              </a:rPr>
              <a:t>modified</a:t>
            </a:r>
            <a:r>
              <a:rPr lang="en">
                <a:latin typeface="Dosis Light"/>
                <a:ea typeface="Dosis Light"/>
                <a:cs typeface="Dosis Light"/>
                <a:sym typeface="Dosis Light"/>
              </a:rPr>
              <a:t>. Using </a:t>
            </a:r>
            <a:r>
              <a:rPr b="1" lang="en">
                <a:latin typeface="Dosis"/>
                <a:ea typeface="Dosis"/>
                <a:cs typeface="Dosis"/>
                <a:sym typeface="Dosis"/>
              </a:rPr>
              <a:t>Bernoulli</a:t>
            </a:r>
            <a:r>
              <a:rPr lang="en">
                <a:latin typeface="Dosis Light"/>
                <a:ea typeface="Dosis Light"/>
                <a:cs typeface="Dosis Light"/>
                <a:sym typeface="Dosis Light"/>
              </a:rPr>
              <a:t> distro. with p = 0.5.</a:t>
            </a:r>
            <a:endParaRPr>
              <a:latin typeface="Dosis Light"/>
              <a:ea typeface="Dosis Light"/>
              <a:cs typeface="Dosis Light"/>
              <a:sym typeface="Dosis Light"/>
            </a:endParaRPr>
          </a:p>
          <a:p>
            <a:pPr indent="0" lvl="0" marL="457200" marR="0" rtl="0" algn="l">
              <a:lnSpc>
                <a:spcPct val="100000"/>
              </a:lnSpc>
              <a:spcBef>
                <a:spcPts val="0"/>
              </a:spcBef>
              <a:spcAft>
                <a:spcPts val="0"/>
              </a:spcAft>
              <a:buNone/>
            </a:pPr>
            <a:r>
              <a:t/>
            </a:r>
            <a:endParaRPr sz="600">
              <a:latin typeface="Dosis Light"/>
              <a:ea typeface="Dosis Light"/>
              <a:cs typeface="Dosis Light"/>
              <a:sym typeface="Dosis Light"/>
            </a:endParaRPr>
          </a:p>
          <a:p>
            <a:pPr indent="0" lvl="0" marL="457200" marR="0" rtl="0" algn="l">
              <a:lnSpc>
                <a:spcPct val="100000"/>
              </a:lnSpc>
              <a:spcBef>
                <a:spcPts val="0"/>
              </a:spcBef>
              <a:spcAft>
                <a:spcPts val="0"/>
              </a:spcAft>
              <a:buNone/>
            </a:pPr>
            <a:r>
              <a:rPr b="1" lang="en">
                <a:latin typeface="Dosis"/>
                <a:ea typeface="Dosis"/>
                <a:cs typeface="Dosis"/>
                <a:sym typeface="Dosis"/>
              </a:rPr>
              <a:t>Offset </a:t>
            </a:r>
            <a:r>
              <a:rPr lang="en">
                <a:latin typeface="Dosis Light"/>
                <a:ea typeface="Dosis Light"/>
                <a:cs typeface="Dosis Light"/>
                <a:sym typeface="Dosis Light"/>
              </a:rPr>
              <a:t>the date of selected devices to the </a:t>
            </a:r>
            <a:r>
              <a:rPr b="1" lang="en">
                <a:latin typeface="Dosis"/>
                <a:ea typeface="Dosis"/>
                <a:cs typeface="Dosis"/>
                <a:sym typeface="Dosis"/>
              </a:rPr>
              <a:t>next </a:t>
            </a:r>
            <a:r>
              <a:rPr lang="en">
                <a:latin typeface="Dosis Light"/>
                <a:ea typeface="Dosis Light"/>
                <a:cs typeface="Dosis Light"/>
                <a:sym typeface="Dosis Light"/>
              </a:rPr>
              <a:t>Friday, Saturday or </a:t>
            </a:r>
            <a:r>
              <a:rPr lang="en">
                <a:latin typeface="Dosis Light"/>
                <a:ea typeface="Dosis Light"/>
                <a:cs typeface="Dosis Light"/>
                <a:sym typeface="Dosis Light"/>
              </a:rPr>
              <a:t>Sunday.</a:t>
            </a:r>
            <a:endParaRPr>
              <a:latin typeface="Dosis Light"/>
              <a:ea typeface="Dosis Light"/>
              <a:cs typeface="Dosis Light"/>
              <a:sym typeface="Dosis Light"/>
            </a:endParaRPr>
          </a:p>
          <a:p>
            <a:pPr indent="0" lvl="0" marL="457200" marR="0" rtl="0" algn="l">
              <a:lnSpc>
                <a:spcPct val="100000"/>
              </a:lnSpc>
              <a:spcBef>
                <a:spcPts val="0"/>
              </a:spcBef>
              <a:spcAft>
                <a:spcPts val="0"/>
              </a:spcAft>
              <a:buNone/>
            </a:pPr>
            <a:r>
              <a:t/>
            </a:r>
            <a:endParaRPr sz="600">
              <a:latin typeface="Dosis Light"/>
              <a:ea typeface="Dosis Light"/>
              <a:cs typeface="Dosis Light"/>
              <a:sym typeface="Dosis Light"/>
            </a:endParaRPr>
          </a:p>
          <a:p>
            <a:pPr indent="0" lvl="0" marL="457200" marR="0" rtl="0" algn="l">
              <a:lnSpc>
                <a:spcPct val="100000"/>
              </a:lnSpc>
              <a:spcBef>
                <a:spcPts val="0"/>
              </a:spcBef>
              <a:spcAft>
                <a:spcPts val="0"/>
              </a:spcAft>
              <a:buNone/>
            </a:pPr>
            <a:r>
              <a:rPr b="1" lang="en">
                <a:latin typeface="Dosis"/>
                <a:ea typeface="Dosis"/>
                <a:cs typeface="Dosis"/>
                <a:sym typeface="Dosis"/>
              </a:rPr>
              <a:t>Depopulate </a:t>
            </a:r>
            <a:r>
              <a:rPr lang="en">
                <a:latin typeface="Dosis Light"/>
                <a:ea typeface="Dosis Light"/>
                <a:cs typeface="Dosis Light"/>
                <a:sym typeface="Dosis Light"/>
              </a:rPr>
              <a:t>only devices from Mondays, Tuesdays,, Wednesdays and Thursdays.</a:t>
            </a:r>
            <a:endParaRPr>
              <a:latin typeface="Dosis Light"/>
              <a:ea typeface="Dosis Light"/>
              <a:cs typeface="Dosis Light"/>
              <a:sym typeface="Dosis Light"/>
            </a:endParaRPr>
          </a:p>
          <a:p>
            <a:pPr indent="0" lvl="0" marL="457200" marR="0" rtl="0" algn="l">
              <a:lnSpc>
                <a:spcPct val="100000"/>
              </a:lnSpc>
              <a:spcBef>
                <a:spcPts val="0"/>
              </a:spcBef>
              <a:spcAft>
                <a:spcPts val="0"/>
              </a:spcAft>
              <a:buNone/>
            </a:pPr>
            <a:r>
              <a:t/>
            </a:r>
            <a:endParaRPr sz="600">
              <a:latin typeface="Dosis Light"/>
              <a:ea typeface="Dosis Light"/>
              <a:cs typeface="Dosis Light"/>
              <a:sym typeface="Dosis Light"/>
            </a:endParaRPr>
          </a:p>
          <a:p>
            <a:pPr indent="0" lvl="0" marL="457200" rtl="0" algn="l">
              <a:spcBef>
                <a:spcPts val="0"/>
              </a:spcBef>
              <a:spcAft>
                <a:spcPts val="0"/>
              </a:spcAft>
              <a:buNone/>
            </a:pPr>
            <a:r>
              <a:rPr b="1" lang="en">
                <a:latin typeface="Dosis"/>
                <a:ea typeface="Dosis"/>
                <a:cs typeface="Dosis"/>
                <a:sym typeface="Dosis"/>
              </a:rPr>
              <a:t>Keep</a:t>
            </a:r>
            <a:r>
              <a:rPr lang="en">
                <a:latin typeface="Dosis Light"/>
                <a:ea typeface="Dosis Light"/>
                <a:cs typeface="Dosis Light"/>
                <a:sym typeface="Dosis Light"/>
              </a:rPr>
              <a:t> only dates defined </a:t>
            </a:r>
            <a:r>
              <a:rPr b="1" lang="en">
                <a:latin typeface="Dosis"/>
                <a:ea typeface="Dosis"/>
                <a:cs typeface="Dosis"/>
                <a:sym typeface="Dosis"/>
              </a:rPr>
              <a:t>inside</a:t>
            </a:r>
            <a:r>
              <a:rPr lang="en">
                <a:latin typeface="Dosis Light"/>
                <a:ea typeface="Dosis Light"/>
                <a:cs typeface="Dosis Light"/>
                <a:sym typeface="Dosis Light"/>
              </a:rPr>
              <a:t> of possible </a:t>
            </a:r>
            <a:r>
              <a:rPr b="1" lang="en">
                <a:latin typeface="Dosis"/>
                <a:ea typeface="Dosis"/>
                <a:cs typeface="Dosis"/>
                <a:sym typeface="Dosis"/>
              </a:rPr>
              <a:t>dates </a:t>
            </a:r>
            <a:r>
              <a:rPr lang="en">
                <a:latin typeface="Dosis Light"/>
                <a:ea typeface="Dosis Light"/>
                <a:cs typeface="Dosis Light"/>
                <a:sym typeface="Dosis Light"/>
              </a:rPr>
              <a:t>(01-31 of March 2022).</a:t>
            </a:r>
            <a:endParaRPr>
              <a:latin typeface="Dosis Light"/>
              <a:ea typeface="Dosis Light"/>
              <a:cs typeface="Dosis Light"/>
              <a:sym typeface="Dosis Light"/>
            </a:endParaRPr>
          </a:p>
        </p:txBody>
      </p:sp>
      <p:grpSp>
        <p:nvGrpSpPr>
          <p:cNvPr id="723" name="Google Shape;723;g1220c44b4ef_0_119"/>
          <p:cNvGrpSpPr/>
          <p:nvPr/>
        </p:nvGrpSpPr>
        <p:grpSpPr>
          <a:xfrm>
            <a:off x="167051" y="1313688"/>
            <a:ext cx="225251" cy="186748"/>
            <a:chOff x="4998800" y="1632275"/>
            <a:chExt cx="371150" cy="327800"/>
          </a:xfrm>
        </p:grpSpPr>
        <p:sp>
          <p:nvSpPr>
            <p:cNvPr id="724" name="Google Shape;724;g1220c44b4ef_0_119"/>
            <p:cNvSpPr/>
            <p:nvPr/>
          </p:nvSpPr>
          <p:spPr>
            <a:xfrm>
              <a:off x="4998800" y="1632275"/>
              <a:ext cx="249600" cy="324975"/>
            </a:xfrm>
            <a:custGeom>
              <a:rect b="b" l="l" r="r" t="t"/>
              <a:pathLst>
                <a:path extrusionOk="0" h="12999" w="9984">
                  <a:moveTo>
                    <a:pt x="5784" y="1"/>
                  </a:moveTo>
                  <a:cubicBezTo>
                    <a:pt x="5280" y="1"/>
                    <a:pt x="4723" y="161"/>
                    <a:pt x="4132" y="499"/>
                  </a:cubicBezTo>
                  <a:cubicBezTo>
                    <a:pt x="1856" y="1822"/>
                    <a:pt x="0" y="5362"/>
                    <a:pt x="0" y="8403"/>
                  </a:cubicBezTo>
                  <a:cubicBezTo>
                    <a:pt x="0" y="10216"/>
                    <a:pt x="653" y="11290"/>
                    <a:pt x="1667" y="11865"/>
                  </a:cubicBezTo>
                  <a:lnTo>
                    <a:pt x="3205" y="12750"/>
                  </a:lnTo>
                  <a:cubicBezTo>
                    <a:pt x="3509" y="12913"/>
                    <a:pt x="3849" y="12999"/>
                    <a:pt x="4215" y="12999"/>
                  </a:cubicBezTo>
                  <a:cubicBezTo>
                    <a:pt x="4717" y="12999"/>
                    <a:pt x="5270" y="12839"/>
                    <a:pt x="5851" y="12501"/>
                  </a:cubicBezTo>
                  <a:cubicBezTo>
                    <a:pt x="8136" y="11178"/>
                    <a:pt x="9983" y="7647"/>
                    <a:pt x="9983" y="4597"/>
                  </a:cubicBezTo>
                  <a:cubicBezTo>
                    <a:pt x="9983" y="2037"/>
                    <a:pt x="8643" y="1307"/>
                    <a:pt x="8643" y="1307"/>
                  </a:cubicBezTo>
                  <a:lnTo>
                    <a:pt x="6761" y="233"/>
                  </a:lnTo>
                  <a:cubicBezTo>
                    <a:pt x="6467" y="80"/>
                    <a:pt x="6139" y="1"/>
                    <a:pt x="5784" y="1"/>
                  </a:cubicBezTo>
                  <a:close/>
                </a:path>
              </a:pathLst>
            </a:custGeom>
            <a:solidFill>
              <a:srgbClr val="1FB2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725" name="Google Shape;725;g1220c44b4ef_0_119"/>
            <p:cNvSpPr/>
            <p:nvPr/>
          </p:nvSpPr>
          <p:spPr>
            <a:xfrm>
              <a:off x="5041525" y="1656575"/>
              <a:ext cx="206875" cy="300575"/>
            </a:xfrm>
            <a:custGeom>
              <a:rect b="b" l="l" r="r" t="t"/>
              <a:pathLst>
                <a:path extrusionOk="0" h="12023" w="8275">
                  <a:moveTo>
                    <a:pt x="5783" y="0"/>
                  </a:moveTo>
                  <a:cubicBezTo>
                    <a:pt x="5280" y="0"/>
                    <a:pt x="4725" y="160"/>
                    <a:pt x="4142" y="498"/>
                  </a:cubicBezTo>
                  <a:cubicBezTo>
                    <a:pt x="1856" y="1812"/>
                    <a:pt x="1" y="5352"/>
                    <a:pt x="1" y="8402"/>
                  </a:cubicBezTo>
                  <a:cubicBezTo>
                    <a:pt x="1" y="10668"/>
                    <a:pt x="1031" y="12023"/>
                    <a:pt x="2501" y="12023"/>
                  </a:cubicBezTo>
                  <a:cubicBezTo>
                    <a:pt x="3004" y="12023"/>
                    <a:pt x="3559" y="11864"/>
                    <a:pt x="4142" y="11529"/>
                  </a:cubicBezTo>
                  <a:cubicBezTo>
                    <a:pt x="6427" y="10206"/>
                    <a:pt x="8274" y="6675"/>
                    <a:pt x="8274" y="3625"/>
                  </a:cubicBezTo>
                  <a:cubicBezTo>
                    <a:pt x="8274" y="1360"/>
                    <a:pt x="7250" y="0"/>
                    <a:pt x="5783" y="0"/>
                  </a:cubicBezTo>
                  <a:close/>
                </a:path>
              </a:pathLst>
            </a:custGeom>
            <a:solidFill>
              <a:srgbClr val="23C7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726" name="Google Shape;726;g1220c44b4ef_0_119"/>
            <p:cNvSpPr/>
            <p:nvPr/>
          </p:nvSpPr>
          <p:spPr>
            <a:xfrm>
              <a:off x="5073325" y="1702550"/>
              <a:ext cx="143500" cy="208725"/>
            </a:xfrm>
            <a:custGeom>
              <a:rect b="b" l="l" r="r" t="t"/>
              <a:pathLst>
                <a:path extrusionOk="0" h="8349" w="5740">
                  <a:moveTo>
                    <a:pt x="4008" y="1"/>
                  </a:moveTo>
                  <a:cubicBezTo>
                    <a:pt x="3660" y="1"/>
                    <a:pt x="3275" y="111"/>
                    <a:pt x="2870" y="343"/>
                  </a:cubicBezTo>
                  <a:cubicBezTo>
                    <a:pt x="1289" y="1262"/>
                    <a:pt x="0" y="3719"/>
                    <a:pt x="0" y="5833"/>
                  </a:cubicBezTo>
                  <a:cubicBezTo>
                    <a:pt x="0" y="7408"/>
                    <a:pt x="716" y="8348"/>
                    <a:pt x="1735" y="8348"/>
                  </a:cubicBezTo>
                  <a:cubicBezTo>
                    <a:pt x="2083" y="8348"/>
                    <a:pt x="2467" y="8238"/>
                    <a:pt x="2870" y="8006"/>
                  </a:cubicBezTo>
                  <a:cubicBezTo>
                    <a:pt x="4451" y="7087"/>
                    <a:pt x="5739" y="4630"/>
                    <a:pt x="5739" y="2516"/>
                  </a:cubicBezTo>
                  <a:cubicBezTo>
                    <a:pt x="5739" y="941"/>
                    <a:pt x="5028" y="1"/>
                    <a:pt x="4008"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727" name="Google Shape;727;g1220c44b4ef_0_119"/>
            <p:cNvSpPr/>
            <p:nvPr/>
          </p:nvSpPr>
          <p:spPr>
            <a:xfrm>
              <a:off x="5105975" y="1750025"/>
              <a:ext cx="78200" cy="113775"/>
            </a:xfrm>
            <a:custGeom>
              <a:rect b="b" l="l" r="r" t="t"/>
              <a:pathLst>
                <a:path extrusionOk="0" h="4551" w="3128">
                  <a:moveTo>
                    <a:pt x="2185" y="1"/>
                  </a:moveTo>
                  <a:cubicBezTo>
                    <a:pt x="1995" y="1"/>
                    <a:pt x="1785" y="61"/>
                    <a:pt x="1564" y="188"/>
                  </a:cubicBezTo>
                  <a:cubicBezTo>
                    <a:pt x="696" y="686"/>
                    <a:pt x="0" y="2035"/>
                    <a:pt x="0" y="3186"/>
                  </a:cubicBezTo>
                  <a:cubicBezTo>
                    <a:pt x="0" y="4038"/>
                    <a:pt x="386" y="4550"/>
                    <a:pt x="942" y="4550"/>
                  </a:cubicBezTo>
                  <a:cubicBezTo>
                    <a:pt x="1133" y="4550"/>
                    <a:pt x="1343" y="4490"/>
                    <a:pt x="1564" y="4363"/>
                  </a:cubicBezTo>
                  <a:cubicBezTo>
                    <a:pt x="2431" y="3865"/>
                    <a:pt x="3127" y="2525"/>
                    <a:pt x="3127" y="1373"/>
                  </a:cubicBezTo>
                  <a:cubicBezTo>
                    <a:pt x="3127" y="515"/>
                    <a:pt x="2741" y="1"/>
                    <a:pt x="2185" y="1"/>
                  </a:cubicBezTo>
                  <a:close/>
                </a:path>
              </a:pathLst>
            </a:custGeom>
            <a:solidFill>
              <a:srgbClr val="23C7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728" name="Google Shape;728;g1220c44b4ef_0_119"/>
            <p:cNvSpPr/>
            <p:nvPr/>
          </p:nvSpPr>
          <p:spPr>
            <a:xfrm>
              <a:off x="5240425" y="1863400"/>
              <a:ext cx="91300" cy="96675"/>
            </a:xfrm>
            <a:custGeom>
              <a:rect b="b" l="l" r="r" t="t"/>
              <a:pathLst>
                <a:path extrusionOk="0" h="3867" w="3652">
                  <a:moveTo>
                    <a:pt x="0" y="0"/>
                  </a:moveTo>
                  <a:lnTo>
                    <a:pt x="559" y="2079"/>
                  </a:lnTo>
                  <a:lnTo>
                    <a:pt x="3652" y="3866"/>
                  </a:lnTo>
                  <a:lnTo>
                    <a:pt x="3652" y="3866"/>
                  </a:lnTo>
                  <a:lnTo>
                    <a:pt x="3093" y="1770"/>
                  </a:lnTo>
                  <a:lnTo>
                    <a:pt x="0" y="0"/>
                  </a:lnTo>
                  <a:close/>
                </a:path>
              </a:pathLst>
            </a:custGeom>
            <a:solidFill>
              <a:srgbClr val="5C65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729" name="Google Shape;729;g1220c44b4ef_0_119"/>
            <p:cNvSpPr/>
            <p:nvPr/>
          </p:nvSpPr>
          <p:spPr>
            <a:xfrm>
              <a:off x="5240425" y="1849225"/>
              <a:ext cx="129525" cy="58650"/>
            </a:xfrm>
            <a:custGeom>
              <a:rect b="b" l="l" r="r" t="t"/>
              <a:pathLst>
                <a:path extrusionOk="0" h="2346" w="5181">
                  <a:moveTo>
                    <a:pt x="2097" y="0"/>
                  </a:moveTo>
                  <a:lnTo>
                    <a:pt x="0" y="558"/>
                  </a:lnTo>
                  <a:lnTo>
                    <a:pt x="3102" y="2345"/>
                  </a:lnTo>
                  <a:lnTo>
                    <a:pt x="5181" y="1787"/>
                  </a:lnTo>
                  <a:lnTo>
                    <a:pt x="2097" y="0"/>
                  </a:lnTo>
                  <a:close/>
                </a:path>
              </a:pathLst>
            </a:custGeom>
            <a:solidFill>
              <a:srgbClr val="5C65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730" name="Google Shape;730;g1220c44b4ef_0_119"/>
            <p:cNvSpPr/>
            <p:nvPr/>
          </p:nvSpPr>
          <p:spPr>
            <a:xfrm>
              <a:off x="5136100" y="1801950"/>
              <a:ext cx="201850" cy="120100"/>
            </a:xfrm>
            <a:custGeom>
              <a:rect b="b" l="l" r="r" t="t"/>
              <a:pathLst>
                <a:path extrusionOk="0" h="4804" w="8074">
                  <a:moveTo>
                    <a:pt x="630" y="1"/>
                  </a:moveTo>
                  <a:cubicBezTo>
                    <a:pt x="243" y="1"/>
                    <a:pt x="1" y="588"/>
                    <a:pt x="445" y="817"/>
                  </a:cubicBezTo>
                  <a:lnTo>
                    <a:pt x="7275" y="4743"/>
                  </a:lnTo>
                  <a:cubicBezTo>
                    <a:pt x="7335" y="4786"/>
                    <a:pt x="7412" y="4804"/>
                    <a:pt x="7490" y="4804"/>
                  </a:cubicBezTo>
                  <a:cubicBezTo>
                    <a:pt x="7919" y="4804"/>
                    <a:pt x="8074" y="4219"/>
                    <a:pt x="7704" y="4005"/>
                  </a:cubicBezTo>
                  <a:lnTo>
                    <a:pt x="874" y="78"/>
                  </a:lnTo>
                  <a:cubicBezTo>
                    <a:pt x="790" y="24"/>
                    <a:pt x="707" y="1"/>
                    <a:pt x="630" y="1"/>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grpSp>
      <p:grpSp>
        <p:nvGrpSpPr>
          <p:cNvPr id="731" name="Google Shape;731;g1220c44b4ef_0_119"/>
          <p:cNvGrpSpPr/>
          <p:nvPr/>
        </p:nvGrpSpPr>
        <p:grpSpPr>
          <a:xfrm>
            <a:off x="167051" y="2047815"/>
            <a:ext cx="225251" cy="186748"/>
            <a:chOff x="4998800" y="1632275"/>
            <a:chExt cx="371150" cy="327800"/>
          </a:xfrm>
        </p:grpSpPr>
        <p:sp>
          <p:nvSpPr>
            <p:cNvPr id="732" name="Google Shape;732;g1220c44b4ef_0_119"/>
            <p:cNvSpPr/>
            <p:nvPr/>
          </p:nvSpPr>
          <p:spPr>
            <a:xfrm>
              <a:off x="4998800" y="1632275"/>
              <a:ext cx="249600" cy="324975"/>
            </a:xfrm>
            <a:custGeom>
              <a:rect b="b" l="l" r="r" t="t"/>
              <a:pathLst>
                <a:path extrusionOk="0" h="12999" w="9984">
                  <a:moveTo>
                    <a:pt x="5784" y="1"/>
                  </a:moveTo>
                  <a:cubicBezTo>
                    <a:pt x="5280" y="1"/>
                    <a:pt x="4723" y="161"/>
                    <a:pt x="4132" y="499"/>
                  </a:cubicBezTo>
                  <a:cubicBezTo>
                    <a:pt x="1856" y="1822"/>
                    <a:pt x="0" y="5362"/>
                    <a:pt x="0" y="8403"/>
                  </a:cubicBezTo>
                  <a:cubicBezTo>
                    <a:pt x="0" y="10216"/>
                    <a:pt x="653" y="11290"/>
                    <a:pt x="1667" y="11865"/>
                  </a:cubicBezTo>
                  <a:lnTo>
                    <a:pt x="3205" y="12750"/>
                  </a:lnTo>
                  <a:cubicBezTo>
                    <a:pt x="3509" y="12913"/>
                    <a:pt x="3849" y="12999"/>
                    <a:pt x="4215" y="12999"/>
                  </a:cubicBezTo>
                  <a:cubicBezTo>
                    <a:pt x="4717" y="12999"/>
                    <a:pt x="5270" y="12839"/>
                    <a:pt x="5851" y="12501"/>
                  </a:cubicBezTo>
                  <a:cubicBezTo>
                    <a:pt x="8136" y="11178"/>
                    <a:pt x="9983" y="7647"/>
                    <a:pt x="9983" y="4597"/>
                  </a:cubicBezTo>
                  <a:cubicBezTo>
                    <a:pt x="9983" y="2037"/>
                    <a:pt x="8643" y="1307"/>
                    <a:pt x="8643" y="1307"/>
                  </a:cubicBezTo>
                  <a:lnTo>
                    <a:pt x="6761" y="233"/>
                  </a:lnTo>
                  <a:cubicBezTo>
                    <a:pt x="6467" y="80"/>
                    <a:pt x="6139" y="1"/>
                    <a:pt x="5784" y="1"/>
                  </a:cubicBezTo>
                  <a:close/>
                </a:path>
              </a:pathLst>
            </a:custGeom>
            <a:solidFill>
              <a:srgbClr val="1FB2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733" name="Google Shape;733;g1220c44b4ef_0_119"/>
            <p:cNvSpPr/>
            <p:nvPr/>
          </p:nvSpPr>
          <p:spPr>
            <a:xfrm>
              <a:off x="5041525" y="1656575"/>
              <a:ext cx="206875" cy="300575"/>
            </a:xfrm>
            <a:custGeom>
              <a:rect b="b" l="l" r="r" t="t"/>
              <a:pathLst>
                <a:path extrusionOk="0" h="12023" w="8275">
                  <a:moveTo>
                    <a:pt x="5783" y="0"/>
                  </a:moveTo>
                  <a:cubicBezTo>
                    <a:pt x="5280" y="0"/>
                    <a:pt x="4725" y="160"/>
                    <a:pt x="4142" y="498"/>
                  </a:cubicBezTo>
                  <a:cubicBezTo>
                    <a:pt x="1856" y="1812"/>
                    <a:pt x="1" y="5352"/>
                    <a:pt x="1" y="8402"/>
                  </a:cubicBezTo>
                  <a:cubicBezTo>
                    <a:pt x="1" y="10668"/>
                    <a:pt x="1031" y="12023"/>
                    <a:pt x="2501" y="12023"/>
                  </a:cubicBezTo>
                  <a:cubicBezTo>
                    <a:pt x="3004" y="12023"/>
                    <a:pt x="3559" y="11864"/>
                    <a:pt x="4142" y="11529"/>
                  </a:cubicBezTo>
                  <a:cubicBezTo>
                    <a:pt x="6427" y="10206"/>
                    <a:pt x="8274" y="6675"/>
                    <a:pt x="8274" y="3625"/>
                  </a:cubicBezTo>
                  <a:cubicBezTo>
                    <a:pt x="8274" y="1360"/>
                    <a:pt x="7250" y="0"/>
                    <a:pt x="5783" y="0"/>
                  </a:cubicBezTo>
                  <a:close/>
                </a:path>
              </a:pathLst>
            </a:custGeom>
            <a:solidFill>
              <a:srgbClr val="23C7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734" name="Google Shape;734;g1220c44b4ef_0_119"/>
            <p:cNvSpPr/>
            <p:nvPr/>
          </p:nvSpPr>
          <p:spPr>
            <a:xfrm>
              <a:off x="5073325" y="1702550"/>
              <a:ext cx="143500" cy="208725"/>
            </a:xfrm>
            <a:custGeom>
              <a:rect b="b" l="l" r="r" t="t"/>
              <a:pathLst>
                <a:path extrusionOk="0" h="8349" w="5740">
                  <a:moveTo>
                    <a:pt x="4008" y="1"/>
                  </a:moveTo>
                  <a:cubicBezTo>
                    <a:pt x="3660" y="1"/>
                    <a:pt x="3275" y="111"/>
                    <a:pt x="2870" y="343"/>
                  </a:cubicBezTo>
                  <a:cubicBezTo>
                    <a:pt x="1289" y="1262"/>
                    <a:pt x="0" y="3719"/>
                    <a:pt x="0" y="5833"/>
                  </a:cubicBezTo>
                  <a:cubicBezTo>
                    <a:pt x="0" y="7408"/>
                    <a:pt x="716" y="8348"/>
                    <a:pt x="1735" y="8348"/>
                  </a:cubicBezTo>
                  <a:cubicBezTo>
                    <a:pt x="2083" y="8348"/>
                    <a:pt x="2467" y="8238"/>
                    <a:pt x="2870" y="8006"/>
                  </a:cubicBezTo>
                  <a:cubicBezTo>
                    <a:pt x="4451" y="7087"/>
                    <a:pt x="5739" y="4630"/>
                    <a:pt x="5739" y="2516"/>
                  </a:cubicBezTo>
                  <a:cubicBezTo>
                    <a:pt x="5739" y="941"/>
                    <a:pt x="5028" y="1"/>
                    <a:pt x="4008"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735" name="Google Shape;735;g1220c44b4ef_0_119"/>
            <p:cNvSpPr/>
            <p:nvPr/>
          </p:nvSpPr>
          <p:spPr>
            <a:xfrm>
              <a:off x="5105975" y="1750025"/>
              <a:ext cx="78200" cy="113775"/>
            </a:xfrm>
            <a:custGeom>
              <a:rect b="b" l="l" r="r" t="t"/>
              <a:pathLst>
                <a:path extrusionOk="0" h="4551" w="3128">
                  <a:moveTo>
                    <a:pt x="2185" y="1"/>
                  </a:moveTo>
                  <a:cubicBezTo>
                    <a:pt x="1995" y="1"/>
                    <a:pt x="1785" y="61"/>
                    <a:pt x="1564" y="188"/>
                  </a:cubicBezTo>
                  <a:cubicBezTo>
                    <a:pt x="696" y="686"/>
                    <a:pt x="0" y="2035"/>
                    <a:pt x="0" y="3186"/>
                  </a:cubicBezTo>
                  <a:cubicBezTo>
                    <a:pt x="0" y="4038"/>
                    <a:pt x="386" y="4550"/>
                    <a:pt x="942" y="4550"/>
                  </a:cubicBezTo>
                  <a:cubicBezTo>
                    <a:pt x="1133" y="4550"/>
                    <a:pt x="1343" y="4490"/>
                    <a:pt x="1564" y="4363"/>
                  </a:cubicBezTo>
                  <a:cubicBezTo>
                    <a:pt x="2431" y="3865"/>
                    <a:pt x="3127" y="2525"/>
                    <a:pt x="3127" y="1373"/>
                  </a:cubicBezTo>
                  <a:cubicBezTo>
                    <a:pt x="3127" y="515"/>
                    <a:pt x="2741" y="1"/>
                    <a:pt x="2185" y="1"/>
                  </a:cubicBezTo>
                  <a:close/>
                </a:path>
              </a:pathLst>
            </a:custGeom>
            <a:solidFill>
              <a:srgbClr val="23C7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736" name="Google Shape;736;g1220c44b4ef_0_119"/>
            <p:cNvSpPr/>
            <p:nvPr/>
          </p:nvSpPr>
          <p:spPr>
            <a:xfrm>
              <a:off x="5240425" y="1863400"/>
              <a:ext cx="91300" cy="96675"/>
            </a:xfrm>
            <a:custGeom>
              <a:rect b="b" l="l" r="r" t="t"/>
              <a:pathLst>
                <a:path extrusionOk="0" h="3867" w="3652">
                  <a:moveTo>
                    <a:pt x="0" y="0"/>
                  </a:moveTo>
                  <a:lnTo>
                    <a:pt x="559" y="2079"/>
                  </a:lnTo>
                  <a:lnTo>
                    <a:pt x="3652" y="3866"/>
                  </a:lnTo>
                  <a:lnTo>
                    <a:pt x="3652" y="3866"/>
                  </a:lnTo>
                  <a:lnTo>
                    <a:pt x="3093" y="1770"/>
                  </a:lnTo>
                  <a:lnTo>
                    <a:pt x="0" y="0"/>
                  </a:lnTo>
                  <a:close/>
                </a:path>
              </a:pathLst>
            </a:custGeom>
            <a:solidFill>
              <a:srgbClr val="5C65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737" name="Google Shape;737;g1220c44b4ef_0_119"/>
            <p:cNvSpPr/>
            <p:nvPr/>
          </p:nvSpPr>
          <p:spPr>
            <a:xfrm>
              <a:off x="5240425" y="1849225"/>
              <a:ext cx="129525" cy="58650"/>
            </a:xfrm>
            <a:custGeom>
              <a:rect b="b" l="l" r="r" t="t"/>
              <a:pathLst>
                <a:path extrusionOk="0" h="2346" w="5181">
                  <a:moveTo>
                    <a:pt x="2097" y="0"/>
                  </a:moveTo>
                  <a:lnTo>
                    <a:pt x="0" y="558"/>
                  </a:lnTo>
                  <a:lnTo>
                    <a:pt x="3102" y="2345"/>
                  </a:lnTo>
                  <a:lnTo>
                    <a:pt x="5181" y="1787"/>
                  </a:lnTo>
                  <a:lnTo>
                    <a:pt x="2097" y="0"/>
                  </a:lnTo>
                  <a:close/>
                </a:path>
              </a:pathLst>
            </a:custGeom>
            <a:solidFill>
              <a:srgbClr val="5C65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738" name="Google Shape;738;g1220c44b4ef_0_119"/>
            <p:cNvSpPr/>
            <p:nvPr/>
          </p:nvSpPr>
          <p:spPr>
            <a:xfrm>
              <a:off x="5136100" y="1801950"/>
              <a:ext cx="201850" cy="120100"/>
            </a:xfrm>
            <a:custGeom>
              <a:rect b="b" l="l" r="r" t="t"/>
              <a:pathLst>
                <a:path extrusionOk="0" h="4804" w="8074">
                  <a:moveTo>
                    <a:pt x="630" y="1"/>
                  </a:moveTo>
                  <a:cubicBezTo>
                    <a:pt x="243" y="1"/>
                    <a:pt x="1" y="588"/>
                    <a:pt x="445" y="817"/>
                  </a:cubicBezTo>
                  <a:lnTo>
                    <a:pt x="7275" y="4743"/>
                  </a:lnTo>
                  <a:cubicBezTo>
                    <a:pt x="7335" y="4786"/>
                    <a:pt x="7412" y="4804"/>
                    <a:pt x="7490" y="4804"/>
                  </a:cubicBezTo>
                  <a:cubicBezTo>
                    <a:pt x="7919" y="4804"/>
                    <a:pt x="8074" y="4219"/>
                    <a:pt x="7704" y="4005"/>
                  </a:cubicBezTo>
                  <a:lnTo>
                    <a:pt x="874" y="78"/>
                  </a:lnTo>
                  <a:cubicBezTo>
                    <a:pt x="790" y="24"/>
                    <a:pt x="707" y="1"/>
                    <a:pt x="630" y="1"/>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grpSp>
      <p:grpSp>
        <p:nvGrpSpPr>
          <p:cNvPr id="739" name="Google Shape;739;g1220c44b4ef_0_119"/>
          <p:cNvGrpSpPr/>
          <p:nvPr/>
        </p:nvGrpSpPr>
        <p:grpSpPr>
          <a:xfrm>
            <a:off x="167051" y="2566416"/>
            <a:ext cx="225251" cy="186748"/>
            <a:chOff x="4998800" y="1632275"/>
            <a:chExt cx="371150" cy="327800"/>
          </a:xfrm>
        </p:grpSpPr>
        <p:sp>
          <p:nvSpPr>
            <p:cNvPr id="740" name="Google Shape;740;g1220c44b4ef_0_119"/>
            <p:cNvSpPr/>
            <p:nvPr/>
          </p:nvSpPr>
          <p:spPr>
            <a:xfrm>
              <a:off x="4998800" y="1632275"/>
              <a:ext cx="249600" cy="324975"/>
            </a:xfrm>
            <a:custGeom>
              <a:rect b="b" l="l" r="r" t="t"/>
              <a:pathLst>
                <a:path extrusionOk="0" h="12999" w="9984">
                  <a:moveTo>
                    <a:pt x="5784" y="1"/>
                  </a:moveTo>
                  <a:cubicBezTo>
                    <a:pt x="5280" y="1"/>
                    <a:pt x="4723" y="161"/>
                    <a:pt x="4132" y="499"/>
                  </a:cubicBezTo>
                  <a:cubicBezTo>
                    <a:pt x="1856" y="1822"/>
                    <a:pt x="0" y="5362"/>
                    <a:pt x="0" y="8403"/>
                  </a:cubicBezTo>
                  <a:cubicBezTo>
                    <a:pt x="0" y="10216"/>
                    <a:pt x="653" y="11290"/>
                    <a:pt x="1667" y="11865"/>
                  </a:cubicBezTo>
                  <a:lnTo>
                    <a:pt x="3205" y="12750"/>
                  </a:lnTo>
                  <a:cubicBezTo>
                    <a:pt x="3509" y="12913"/>
                    <a:pt x="3849" y="12999"/>
                    <a:pt x="4215" y="12999"/>
                  </a:cubicBezTo>
                  <a:cubicBezTo>
                    <a:pt x="4717" y="12999"/>
                    <a:pt x="5270" y="12839"/>
                    <a:pt x="5851" y="12501"/>
                  </a:cubicBezTo>
                  <a:cubicBezTo>
                    <a:pt x="8136" y="11178"/>
                    <a:pt x="9983" y="7647"/>
                    <a:pt x="9983" y="4597"/>
                  </a:cubicBezTo>
                  <a:cubicBezTo>
                    <a:pt x="9983" y="2037"/>
                    <a:pt x="8643" y="1307"/>
                    <a:pt x="8643" y="1307"/>
                  </a:cubicBezTo>
                  <a:lnTo>
                    <a:pt x="6761" y="233"/>
                  </a:lnTo>
                  <a:cubicBezTo>
                    <a:pt x="6467" y="80"/>
                    <a:pt x="6139" y="1"/>
                    <a:pt x="5784" y="1"/>
                  </a:cubicBezTo>
                  <a:close/>
                </a:path>
              </a:pathLst>
            </a:custGeom>
            <a:solidFill>
              <a:srgbClr val="1FB2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741" name="Google Shape;741;g1220c44b4ef_0_119"/>
            <p:cNvSpPr/>
            <p:nvPr/>
          </p:nvSpPr>
          <p:spPr>
            <a:xfrm>
              <a:off x="5041525" y="1656575"/>
              <a:ext cx="206875" cy="300575"/>
            </a:xfrm>
            <a:custGeom>
              <a:rect b="b" l="l" r="r" t="t"/>
              <a:pathLst>
                <a:path extrusionOk="0" h="12023" w="8275">
                  <a:moveTo>
                    <a:pt x="5783" y="0"/>
                  </a:moveTo>
                  <a:cubicBezTo>
                    <a:pt x="5280" y="0"/>
                    <a:pt x="4725" y="160"/>
                    <a:pt x="4142" y="498"/>
                  </a:cubicBezTo>
                  <a:cubicBezTo>
                    <a:pt x="1856" y="1812"/>
                    <a:pt x="1" y="5352"/>
                    <a:pt x="1" y="8402"/>
                  </a:cubicBezTo>
                  <a:cubicBezTo>
                    <a:pt x="1" y="10668"/>
                    <a:pt x="1031" y="12023"/>
                    <a:pt x="2501" y="12023"/>
                  </a:cubicBezTo>
                  <a:cubicBezTo>
                    <a:pt x="3004" y="12023"/>
                    <a:pt x="3559" y="11864"/>
                    <a:pt x="4142" y="11529"/>
                  </a:cubicBezTo>
                  <a:cubicBezTo>
                    <a:pt x="6427" y="10206"/>
                    <a:pt x="8274" y="6675"/>
                    <a:pt x="8274" y="3625"/>
                  </a:cubicBezTo>
                  <a:cubicBezTo>
                    <a:pt x="8274" y="1360"/>
                    <a:pt x="7250" y="0"/>
                    <a:pt x="5783" y="0"/>
                  </a:cubicBezTo>
                  <a:close/>
                </a:path>
              </a:pathLst>
            </a:custGeom>
            <a:solidFill>
              <a:srgbClr val="23C7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742" name="Google Shape;742;g1220c44b4ef_0_119"/>
            <p:cNvSpPr/>
            <p:nvPr/>
          </p:nvSpPr>
          <p:spPr>
            <a:xfrm>
              <a:off x="5073325" y="1702550"/>
              <a:ext cx="143500" cy="208725"/>
            </a:xfrm>
            <a:custGeom>
              <a:rect b="b" l="l" r="r" t="t"/>
              <a:pathLst>
                <a:path extrusionOk="0" h="8349" w="5740">
                  <a:moveTo>
                    <a:pt x="4008" y="1"/>
                  </a:moveTo>
                  <a:cubicBezTo>
                    <a:pt x="3660" y="1"/>
                    <a:pt x="3275" y="111"/>
                    <a:pt x="2870" y="343"/>
                  </a:cubicBezTo>
                  <a:cubicBezTo>
                    <a:pt x="1289" y="1262"/>
                    <a:pt x="0" y="3719"/>
                    <a:pt x="0" y="5833"/>
                  </a:cubicBezTo>
                  <a:cubicBezTo>
                    <a:pt x="0" y="7408"/>
                    <a:pt x="716" y="8348"/>
                    <a:pt x="1735" y="8348"/>
                  </a:cubicBezTo>
                  <a:cubicBezTo>
                    <a:pt x="2083" y="8348"/>
                    <a:pt x="2467" y="8238"/>
                    <a:pt x="2870" y="8006"/>
                  </a:cubicBezTo>
                  <a:cubicBezTo>
                    <a:pt x="4451" y="7087"/>
                    <a:pt x="5739" y="4630"/>
                    <a:pt x="5739" y="2516"/>
                  </a:cubicBezTo>
                  <a:cubicBezTo>
                    <a:pt x="5739" y="941"/>
                    <a:pt x="5028" y="1"/>
                    <a:pt x="4008"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743" name="Google Shape;743;g1220c44b4ef_0_119"/>
            <p:cNvSpPr/>
            <p:nvPr/>
          </p:nvSpPr>
          <p:spPr>
            <a:xfrm>
              <a:off x="5105975" y="1750025"/>
              <a:ext cx="78200" cy="113775"/>
            </a:xfrm>
            <a:custGeom>
              <a:rect b="b" l="l" r="r" t="t"/>
              <a:pathLst>
                <a:path extrusionOk="0" h="4551" w="3128">
                  <a:moveTo>
                    <a:pt x="2185" y="1"/>
                  </a:moveTo>
                  <a:cubicBezTo>
                    <a:pt x="1995" y="1"/>
                    <a:pt x="1785" y="61"/>
                    <a:pt x="1564" y="188"/>
                  </a:cubicBezTo>
                  <a:cubicBezTo>
                    <a:pt x="696" y="686"/>
                    <a:pt x="0" y="2035"/>
                    <a:pt x="0" y="3186"/>
                  </a:cubicBezTo>
                  <a:cubicBezTo>
                    <a:pt x="0" y="4038"/>
                    <a:pt x="386" y="4550"/>
                    <a:pt x="942" y="4550"/>
                  </a:cubicBezTo>
                  <a:cubicBezTo>
                    <a:pt x="1133" y="4550"/>
                    <a:pt x="1343" y="4490"/>
                    <a:pt x="1564" y="4363"/>
                  </a:cubicBezTo>
                  <a:cubicBezTo>
                    <a:pt x="2431" y="3865"/>
                    <a:pt x="3127" y="2525"/>
                    <a:pt x="3127" y="1373"/>
                  </a:cubicBezTo>
                  <a:cubicBezTo>
                    <a:pt x="3127" y="515"/>
                    <a:pt x="2741" y="1"/>
                    <a:pt x="2185" y="1"/>
                  </a:cubicBezTo>
                  <a:close/>
                </a:path>
              </a:pathLst>
            </a:custGeom>
            <a:solidFill>
              <a:srgbClr val="23C7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744" name="Google Shape;744;g1220c44b4ef_0_119"/>
            <p:cNvSpPr/>
            <p:nvPr/>
          </p:nvSpPr>
          <p:spPr>
            <a:xfrm>
              <a:off x="5240425" y="1863400"/>
              <a:ext cx="91300" cy="96675"/>
            </a:xfrm>
            <a:custGeom>
              <a:rect b="b" l="l" r="r" t="t"/>
              <a:pathLst>
                <a:path extrusionOk="0" h="3867" w="3652">
                  <a:moveTo>
                    <a:pt x="0" y="0"/>
                  </a:moveTo>
                  <a:lnTo>
                    <a:pt x="559" y="2079"/>
                  </a:lnTo>
                  <a:lnTo>
                    <a:pt x="3652" y="3866"/>
                  </a:lnTo>
                  <a:lnTo>
                    <a:pt x="3652" y="3866"/>
                  </a:lnTo>
                  <a:lnTo>
                    <a:pt x="3093" y="1770"/>
                  </a:lnTo>
                  <a:lnTo>
                    <a:pt x="0" y="0"/>
                  </a:lnTo>
                  <a:close/>
                </a:path>
              </a:pathLst>
            </a:custGeom>
            <a:solidFill>
              <a:srgbClr val="5C65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745" name="Google Shape;745;g1220c44b4ef_0_119"/>
            <p:cNvSpPr/>
            <p:nvPr/>
          </p:nvSpPr>
          <p:spPr>
            <a:xfrm>
              <a:off x="5240425" y="1849225"/>
              <a:ext cx="129525" cy="58650"/>
            </a:xfrm>
            <a:custGeom>
              <a:rect b="b" l="l" r="r" t="t"/>
              <a:pathLst>
                <a:path extrusionOk="0" h="2346" w="5181">
                  <a:moveTo>
                    <a:pt x="2097" y="0"/>
                  </a:moveTo>
                  <a:lnTo>
                    <a:pt x="0" y="558"/>
                  </a:lnTo>
                  <a:lnTo>
                    <a:pt x="3102" y="2345"/>
                  </a:lnTo>
                  <a:lnTo>
                    <a:pt x="5181" y="1787"/>
                  </a:lnTo>
                  <a:lnTo>
                    <a:pt x="2097" y="0"/>
                  </a:lnTo>
                  <a:close/>
                </a:path>
              </a:pathLst>
            </a:custGeom>
            <a:solidFill>
              <a:srgbClr val="5C65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746" name="Google Shape;746;g1220c44b4ef_0_119"/>
            <p:cNvSpPr/>
            <p:nvPr/>
          </p:nvSpPr>
          <p:spPr>
            <a:xfrm>
              <a:off x="5136100" y="1801950"/>
              <a:ext cx="201850" cy="120100"/>
            </a:xfrm>
            <a:custGeom>
              <a:rect b="b" l="l" r="r" t="t"/>
              <a:pathLst>
                <a:path extrusionOk="0" h="4804" w="8074">
                  <a:moveTo>
                    <a:pt x="630" y="1"/>
                  </a:moveTo>
                  <a:cubicBezTo>
                    <a:pt x="243" y="1"/>
                    <a:pt x="1" y="588"/>
                    <a:pt x="445" y="817"/>
                  </a:cubicBezTo>
                  <a:lnTo>
                    <a:pt x="7275" y="4743"/>
                  </a:lnTo>
                  <a:cubicBezTo>
                    <a:pt x="7335" y="4786"/>
                    <a:pt x="7412" y="4804"/>
                    <a:pt x="7490" y="4804"/>
                  </a:cubicBezTo>
                  <a:cubicBezTo>
                    <a:pt x="7919" y="4804"/>
                    <a:pt x="8074" y="4219"/>
                    <a:pt x="7704" y="4005"/>
                  </a:cubicBezTo>
                  <a:lnTo>
                    <a:pt x="874" y="78"/>
                  </a:lnTo>
                  <a:cubicBezTo>
                    <a:pt x="790" y="24"/>
                    <a:pt x="707" y="1"/>
                    <a:pt x="630" y="1"/>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grpSp>
      <p:sp>
        <p:nvSpPr>
          <p:cNvPr id="747" name="Google Shape;747;g1220c44b4ef_0_119"/>
          <p:cNvSpPr txBox="1"/>
          <p:nvPr/>
        </p:nvSpPr>
        <p:spPr>
          <a:xfrm>
            <a:off x="5239200" y="3591150"/>
            <a:ext cx="3659400" cy="831300"/>
          </a:xfrm>
          <a:prstGeom prst="rect">
            <a:avLst/>
          </a:prstGeom>
          <a:noFill/>
          <a:ln>
            <a:noFill/>
          </a:ln>
        </p:spPr>
        <p:txBody>
          <a:bodyPr anchorCtr="0" anchor="t" bIns="91425" lIns="91425" spcFirstLastPara="1" rIns="91425" wrap="square" tIns="91425">
            <a:spAutoFit/>
          </a:bodyPr>
          <a:lstStyle/>
          <a:p>
            <a:pPr indent="0" lvl="0" marL="457200" marR="0" rtl="0" algn="l">
              <a:lnSpc>
                <a:spcPct val="100000"/>
              </a:lnSpc>
              <a:spcBef>
                <a:spcPts val="0"/>
              </a:spcBef>
              <a:spcAft>
                <a:spcPts val="0"/>
              </a:spcAft>
              <a:buNone/>
            </a:pPr>
            <a:r>
              <a:rPr b="1" lang="en">
                <a:latin typeface="Dosis"/>
                <a:ea typeface="Dosis"/>
                <a:cs typeface="Dosis"/>
                <a:sym typeface="Dosis"/>
              </a:rPr>
              <a:t>Concentration </a:t>
            </a:r>
            <a:r>
              <a:rPr lang="en">
                <a:latin typeface="Dosis Light"/>
                <a:ea typeface="Dosis Light"/>
                <a:cs typeface="Dosis Light"/>
                <a:sym typeface="Dosis Light"/>
              </a:rPr>
              <a:t>of devices in Dance clubs occurring more </a:t>
            </a:r>
            <a:r>
              <a:rPr b="1" lang="en">
                <a:latin typeface="Dosis"/>
                <a:ea typeface="Dosis"/>
                <a:cs typeface="Dosis"/>
                <a:sym typeface="Dosis"/>
              </a:rPr>
              <a:t>often </a:t>
            </a:r>
            <a:r>
              <a:rPr lang="en">
                <a:latin typeface="Dosis Light"/>
                <a:ea typeface="Dosis Light"/>
                <a:cs typeface="Dosis Light"/>
                <a:sym typeface="Dosis Light"/>
              </a:rPr>
              <a:t>on </a:t>
            </a:r>
            <a:r>
              <a:rPr b="1" lang="en">
                <a:latin typeface="Dosis"/>
                <a:ea typeface="Dosis"/>
                <a:cs typeface="Dosis"/>
                <a:sym typeface="Dosis"/>
              </a:rPr>
              <a:t>Friday </a:t>
            </a:r>
            <a:r>
              <a:rPr lang="en">
                <a:latin typeface="Dosis Light"/>
                <a:ea typeface="Dosis Light"/>
                <a:cs typeface="Dosis Light"/>
                <a:sym typeface="Dosis Light"/>
              </a:rPr>
              <a:t>and </a:t>
            </a:r>
            <a:r>
              <a:rPr b="1" lang="en">
                <a:latin typeface="Dosis"/>
                <a:ea typeface="Dosis"/>
                <a:cs typeface="Dosis"/>
                <a:sym typeface="Dosis"/>
              </a:rPr>
              <a:t>Saturdays </a:t>
            </a:r>
            <a:r>
              <a:rPr lang="en">
                <a:latin typeface="Dosis Light"/>
                <a:ea typeface="Dosis Light"/>
                <a:cs typeface="Dosis Light"/>
                <a:sym typeface="Dosis Light"/>
              </a:rPr>
              <a:t>than on </a:t>
            </a:r>
            <a:r>
              <a:rPr lang="en">
                <a:latin typeface="Dosis Light"/>
                <a:ea typeface="Dosis Light"/>
                <a:cs typeface="Dosis Light"/>
                <a:sym typeface="Dosis Light"/>
              </a:rPr>
              <a:t>Sundays</a:t>
            </a:r>
            <a:r>
              <a:rPr lang="en">
                <a:latin typeface="Dosis Light"/>
                <a:ea typeface="Dosis Light"/>
                <a:cs typeface="Dosis Light"/>
                <a:sym typeface="Dosis Light"/>
              </a:rPr>
              <a:t>.</a:t>
            </a:r>
            <a:endParaRPr>
              <a:latin typeface="Dosis Light"/>
              <a:ea typeface="Dosis Light"/>
              <a:cs typeface="Dosis Light"/>
              <a:sym typeface="Dosis Light"/>
            </a:endParaRPr>
          </a:p>
        </p:txBody>
      </p:sp>
      <p:sp>
        <p:nvSpPr>
          <p:cNvPr id="748" name="Google Shape;748;g1220c44b4ef_0_119"/>
          <p:cNvSpPr txBox="1"/>
          <p:nvPr>
            <p:ph type="ctrTitle"/>
          </p:nvPr>
        </p:nvSpPr>
        <p:spPr>
          <a:xfrm>
            <a:off x="1911925" y="804675"/>
            <a:ext cx="5387100" cy="504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2400"/>
              <a:buNone/>
            </a:pPr>
            <a:r>
              <a:rPr lang="en" sz="1800">
                <a:solidFill>
                  <a:schemeClr val="dk2"/>
                </a:solidFill>
              </a:rPr>
              <a:t>aDD MORE DEVICES FOR </a:t>
            </a:r>
            <a:r>
              <a:rPr lang="en" sz="1800">
                <a:solidFill>
                  <a:schemeClr val="dk2"/>
                </a:solidFill>
              </a:rPr>
              <a:t>Dance</a:t>
            </a:r>
            <a:r>
              <a:rPr lang="en" sz="1800">
                <a:solidFill>
                  <a:schemeClr val="dk2"/>
                </a:solidFill>
              </a:rPr>
              <a:t> clubs ON friday, saturday, SUNDAY</a:t>
            </a:r>
            <a:endParaRPr sz="1800">
              <a:solidFill>
                <a:schemeClr val="dk2"/>
              </a:solidFill>
            </a:endParaRPr>
          </a:p>
        </p:txBody>
      </p:sp>
      <p:cxnSp>
        <p:nvCxnSpPr>
          <p:cNvPr id="749" name="Google Shape;749;g1220c44b4ef_0_119"/>
          <p:cNvCxnSpPr/>
          <p:nvPr/>
        </p:nvCxnSpPr>
        <p:spPr>
          <a:xfrm>
            <a:off x="5239200" y="3778643"/>
            <a:ext cx="570000" cy="0"/>
          </a:xfrm>
          <a:prstGeom prst="straightConnector1">
            <a:avLst/>
          </a:prstGeom>
          <a:noFill/>
          <a:ln cap="flat" cmpd="sng" w="28575">
            <a:solidFill>
              <a:schemeClr val="dk2"/>
            </a:solidFill>
            <a:prstDash val="dash"/>
            <a:round/>
            <a:headEnd len="med" w="med" type="none"/>
            <a:tailEnd len="med" w="med" type="none"/>
          </a:ln>
        </p:spPr>
      </p:cxnSp>
      <p:pic>
        <p:nvPicPr>
          <p:cNvPr id="750" name="Google Shape;750;g1220c44b4ef_0_119"/>
          <p:cNvPicPr preferRelativeResize="0"/>
          <p:nvPr/>
        </p:nvPicPr>
        <p:blipFill rotWithShape="1">
          <a:blip r:embed="rId3">
            <a:alphaModFix/>
          </a:blip>
          <a:srcRect b="0" l="0" r="655" t="0"/>
          <a:stretch/>
        </p:blipFill>
        <p:spPr>
          <a:xfrm>
            <a:off x="5330952" y="1325880"/>
            <a:ext cx="2935224" cy="2304288"/>
          </a:xfrm>
          <a:prstGeom prst="rect">
            <a:avLst/>
          </a:prstGeom>
          <a:noFill/>
          <a:ln>
            <a:noFill/>
          </a:ln>
        </p:spPr>
      </p:pic>
      <p:sp>
        <p:nvSpPr>
          <p:cNvPr id="751" name="Google Shape;751;g1220c44b4ef_0_119"/>
          <p:cNvSpPr/>
          <p:nvPr/>
        </p:nvSpPr>
        <p:spPr>
          <a:xfrm>
            <a:off x="7167369" y="2990700"/>
            <a:ext cx="1024200" cy="575100"/>
          </a:xfrm>
          <a:prstGeom prst="roundRect">
            <a:avLst>
              <a:gd fmla="val 16667" name="adj"/>
            </a:avLst>
          </a:prstGeom>
          <a:noFill/>
          <a:ln cap="flat" cmpd="sng" w="28575">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2" name="Google Shape;752;g1220c44b4ef_0_119"/>
          <p:cNvGrpSpPr/>
          <p:nvPr/>
        </p:nvGrpSpPr>
        <p:grpSpPr>
          <a:xfrm>
            <a:off x="167051" y="3066129"/>
            <a:ext cx="225251" cy="186748"/>
            <a:chOff x="4998800" y="1632275"/>
            <a:chExt cx="371150" cy="327800"/>
          </a:xfrm>
        </p:grpSpPr>
        <p:sp>
          <p:nvSpPr>
            <p:cNvPr id="753" name="Google Shape;753;g1220c44b4ef_0_119"/>
            <p:cNvSpPr/>
            <p:nvPr/>
          </p:nvSpPr>
          <p:spPr>
            <a:xfrm>
              <a:off x="4998800" y="1632275"/>
              <a:ext cx="249600" cy="324975"/>
            </a:xfrm>
            <a:custGeom>
              <a:rect b="b" l="l" r="r" t="t"/>
              <a:pathLst>
                <a:path extrusionOk="0" h="12999" w="9984">
                  <a:moveTo>
                    <a:pt x="5784" y="1"/>
                  </a:moveTo>
                  <a:cubicBezTo>
                    <a:pt x="5280" y="1"/>
                    <a:pt x="4723" y="161"/>
                    <a:pt x="4132" y="499"/>
                  </a:cubicBezTo>
                  <a:cubicBezTo>
                    <a:pt x="1856" y="1822"/>
                    <a:pt x="0" y="5362"/>
                    <a:pt x="0" y="8403"/>
                  </a:cubicBezTo>
                  <a:cubicBezTo>
                    <a:pt x="0" y="10216"/>
                    <a:pt x="653" y="11290"/>
                    <a:pt x="1667" y="11865"/>
                  </a:cubicBezTo>
                  <a:lnTo>
                    <a:pt x="3205" y="12750"/>
                  </a:lnTo>
                  <a:cubicBezTo>
                    <a:pt x="3509" y="12913"/>
                    <a:pt x="3849" y="12999"/>
                    <a:pt x="4215" y="12999"/>
                  </a:cubicBezTo>
                  <a:cubicBezTo>
                    <a:pt x="4717" y="12999"/>
                    <a:pt x="5270" y="12839"/>
                    <a:pt x="5851" y="12501"/>
                  </a:cubicBezTo>
                  <a:cubicBezTo>
                    <a:pt x="8136" y="11178"/>
                    <a:pt x="9983" y="7647"/>
                    <a:pt x="9983" y="4597"/>
                  </a:cubicBezTo>
                  <a:cubicBezTo>
                    <a:pt x="9983" y="2037"/>
                    <a:pt x="8643" y="1307"/>
                    <a:pt x="8643" y="1307"/>
                  </a:cubicBezTo>
                  <a:lnTo>
                    <a:pt x="6761" y="233"/>
                  </a:lnTo>
                  <a:cubicBezTo>
                    <a:pt x="6467" y="80"/>
                    <a:pt x="6139" y="1"/>
                    <a:pt x="5784" y="1"/>
                  </a:cubicBezTo>
                  <a:close/>
                </a:path>
              </a:pathLst>
            </a:custGeom>
            <a:solidFill>
              <a:srgbClr val="1FB2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754" name="Google Shape;754;g1220c44b4ef_0_119"/>
            <p:cNvSpPr/>
            <p:nvPr/>
          </p:nvSpPr>
          <p:spPr>
            <a:xfrm>
              <a:off x="5041525" y="1656575"/>
              <a:ext cx="206875" cy="300575"/>
            </a:xfrm>
            <a:custGeom>
              <a:rect b="b" l="l" r="r" t="t"/>
              <a:pathLst>
                <a:path extrusionOk="0" h="12023" w="8275">
                  <a:moveTo>
                    <a:pt x="5783" y="0"/>
                  </a:moveTo>
                  <a:cubicBezTo>
                    <a:pt x="5280" y="0"/>
                    <a:pt x="4725" y="160"/>
                    <a:pt x="4142" y="498"/>
                  </a:cubicBezTo>
                  <a:cubicBezTo>
                    <a:pt x="1856" y="1812"/>
                    <a:pt x="1" y="5352"/>
                    <a:pt x="1" y="8402"/>
                  </a:cubicBezTo>
                  <a:cubicBezTo>
                    <a:pt x="1" y="10668"/>
                    <a:pt x="1031" y="12023"/>
                    <a:pt x="2501" y="12023"/>
                  </a:cubicBezTo>
                  <a:cubicBezTo>
                    <a:pt x="3004" y="12023"/>
                    <a:pt x="3559" y="11864"/>
                    <a:pt x="4142" y="11529"/>
                  </a:cubicBezTo>
                  <a:cubicBezTo>
                    <a:pt x="6427" y="10206"/>
                    <a:pt x="8274" y="6675"/>
                    <a:pt x="8274" y="3625"/>
                  </a:cubicBezTo>
                  <a:cubicBezTo>
                    <a:pt x="8274" y="1360"/>
                    <a:pt x="7250" y="0"/>
                    <a:pt x="5783" y="0"/>
                  </a:cubicBezTo>
                  <a:close/>
                </a:path>
              </a:pathLst>
            </a:custGeom>
            <a:solidFill>
              <a:srgbClr val="23C7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755" name="Google Shape;755;g1220c44b4ef_0_119"/>
            <p:cNvSpPr/>
            <p:nvPr/>
          </p:nvSpPr>
          <p:spPr>
            <a:xfrm>
              <a:off x="5073325" y="1702550"/>
              <a:ext cx="143500" cy="208725"/>
            </a:xfrm>
            <a:custGeom>
              <a:rect b="b" l="l" r="r" t="t"/>
              <a:pathLst>
                <a:path extrusionOk="0" h="8349" w="5740">
                  <a:moveTo>
                    <a:pt x="4008" y="1"/>
                  </a:moveTo>
                  <a:cubicBezTo>
                    <a:pt x="3660" y="1"/>
                    <a:pt x="3275" y="111"/>
                    <a:pt x="2870" y="343"/>
                  </a:cubicBezTo>
                  <a:cubicBezTo>
                    <a:pt x="1289" y="1262"/>
                    <a:pt x="0" y="3719"/>
                    <a:pt x="0" y="5833"/>
                  </a:cubicBezTo>
                  <a:cubicBezTo>
                    <a:pt x="0" y="7408"/>
                    <a:pt x="716" y="8348"/>
                    <a:pt x="1735" y="8348"/>
                  </a:cubicBezTo>
                  <a:cubicBezTo>
                    <a:pt x="2083" y="8348"/>
                    <a:pt x="2467" y="8238"/>
                    <a:pt x="2870" y="8006"/>
                  </a:cubicBezTo>
                  <a:cubicBezTo>
                    <a:pt x="4451" y="7087"/>
                    <a:pt x="5739" y="4630"/>
                    <a:pt x="5739" y="2516"/>
                  </a:cubicBezTo>
                  <a:cubicBezTo>
                    <a:pt x="5739" y="941"/>
                    <a:pt x="5028" y="1"/>
                    <a:pt x="4008"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756" name="Google Shape;756;g1220c44b4ef_0_119"/>
            <p:cNvSpPr/>
            <p:nvPr/>
          </p:nvSpPr>
          <p:spPr>
            <a:xfrm>
              <a:off x="5105975" y="1750025"/>
              <a:ext cx="78200" cy="113775"/>
            </a:xfrm>
            <a:custGeom>
              <a:rect b="b" l="l" r="r" t="t"/>
              <a:pathLst>
                <a:path extrusionOk="0" h="4551" w="3128">
                  <a:moveTo>
                    <a:pt x="2185" y="1"/>
                  </a:moveTo>
                  <a:cubicBezTo>
                    <a:pt x="1995" y="1"/>
                    <a:pt x="1785" y="61"/>
                    <a:pt x="1564" y="188"/>
                  </a:cubicBezTo>
                  <a:cubicBezTo>
                    <a:pt x="696" y="686"/>
                    <a:pt x="0" y="2035"/>
                    <a:pt x="0" y="3186"/>
                  </a:cubicBezTo>
                  <a:cubicBezTo>
                    <a:pt x="0" y="4038"/>
                    <a:pt x="386" y="4550"/>
                    <a:pt x="942" y="4550"/>
                  </a:cubicBezTo>
                  <a:cubicBezTo>
                    <a:pt x="1133" y="4550"/>
                    <a:pt x="1343" y="4490"/>
                    <a:pt x="1564" y="4363"/>
                  </a:cubicBezTo>
                  <a:cubicBezTo>
                    <a:pt x="2431" y="3865"/>
                    <a:pt x="3127" y="2525"/>
                    <a:pt x="3127" y="1373"/>
                  </a:cubicBezTo>
                  <a:cubicBezTo>
                    <a:pt x="3127" y="515"/>
                    <a:pt x="2741" y="1"/>
                    <a:pt x="2185" y="1"/>
                  </a:cubicBezTo>
                  <a:close/>
                </a:path>
              </a:pathLst>
            </a:custGeom>
            <a:solidFill>
              <a:srgbClr val="23C7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757" name="Google Shape;757;g1220c44b4ef_0_119"/>
            <p:cNvSpPr/>
            <p:nvPr/>
          </p:nvSpPr>
          <p:spPr>
            <a:xfrm>
              <a:off x="5240425" y="1863400"/>
              <a:ext cx="91300" cy="96675"/>
            </a:xfrm>
            <a:custGeom>
              <a:rect b="b" l="l" r="r" t="t"/>
              <a:pathLst>
                <a:path extrusionOk="0" h="3867" w="3652">
                  <a:moveTo>
                    <a:pt x="0" y="0"/>
                  </a:moveTo>
                  <a:lnTo>
                    <a:pt x="559" y="2079"/>
                  </a:lnTo>
                  <a:lnTo>
                    <a:pt x="3652" y="3866"/>
                  </a:lnTo>
                  <a:lnTo>
                    <a:pt x="3652" y="3866"/>
                  </a:lnTo>
                  <a:lnTo>
                    <a:pt x="3093" y="1770"/>
                  </a:lnTo>
                  <a:lnTo>
                    <a:pt x="0" y="0"/>
                  </a:lnTo>
                  <a:close/>
                </a:path>
              </a:pathLst>
            </a:custGeom>
            <a:solidFill>
              <a:srgbClr val="5C65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758" name="Google Shape;758;g1220c44b4ef_0_119"/>
            <p:cNvSpPr/>
            <p:nvPr/>
          </p:nvSpPr>
          <p:spPr>
            <a:xfrm>
              <a:off x="5240425" y="1849225"/>
              <a:ext cx="129525" cy="58650"/>
            </a:xfrm>
            <a:custGeom>
              <a:rect b="b" l="l" r="r" t="t"/>
              <a:pathLst>
                <a:path extrusionOk="0" h="2346" w="5181">
                  <a:moveTo>
                    <a:pt x="2097" y="0"/>
                  </a:moveTo>
                  <a:lnTo>
                    <a:pt x="0" y="558"/>
                  </a:lnTo>
                  <a:lnTo>
                    <a:pt x="3102" y="2345"/>
                  </a:lnTo>
                  <a:lnTo>
                    <a:pt x="5181" y="1787"/>
                  </a:lnTo>
                  <a:lnTo>
                    <a:pt x="2097" y="0"/>
                  </a:lnTo>
                  <a:close/>
                </a:path>
              </a:pathLst>
            </a:custGeom>
            <a:solidFill>
              <a:srgbClr val="5C65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759" name="Google Shape;759;g1220c44b4ef_0_119"/>
            <p:cNvSpPr/>
            <p:nvPr/>
          </p:nvSpPr>
          <p:spPr>
            <a:xfrm>
              <a:off x="5136100" y="1801950"/>
              <a:ext cx="201850" cy="120100"/>
            </a:xfrm>
            <a:custGeom>
              <a:rect b="b" l="l" r="r" t="t"/>
              <a:pathLst>
                <a:path extrusionOk="0" h="4804" w="8074">
                  <a:moveTo>
                    <a:pt x="630" y="1"/>
                  </a:moveTo>
                  <a:cubicBezTo>
                    <a:pt x="243" y="1"/>
                    <a:pt x="1" y="588"/>
                    <a:pt x="445" y="817"/>
                  </a:cubicBezTo>
                  <a:lnTo>
                    <a:pt x="7275" y="4743"/>
                  </a:lnTo>
                  <a:cubicBezTo>
                    <a:pt x="7335" y="4786"/>
                    <a:pt x="7412" y="4804"/>
                    <a:pt x="7490" y="4804"/>
                  </a:cubicBezTo>
                  <a:cubicBezTo>
                    <a:pt x="7919" y="4804"/>
                    <a:pt x="8074" y="4219"/>
                    <a:pt x="7704" y="4005"/>
                  </a:cubicBezTo>
                  <a:lnTo>
                    <a:pt x="874" y="78"/>
                  </a:lnTo>
                  <a:cubicBezTo>
                    <a:pt x="790" y="24"/>
                    <a:pt x="707" y="1"/>
                    <a:pt x="630" y="1"/>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763" name="Shape 763"/>
        <p:cNvGrpSpPr/>
        <p:nvPr/>
      </p:nvGrpSpPr>
      <p:grpSpPr>
        <a:xfrm>
          <a:off x="0" y="0"/>
          <a:ext cx="0" cy="0"/>
          <a:chOff x="0" y="0"/>
          <a:chExt cx="0" cy="0"/>
        </a:xfrm>
      </p:grpSpPr>
      <p:sp>
        <p:nvSpPr>
          <p:cNvPr id="764" name="Google Shape;764;g1220c44b4ef_0_166"/>
          <p:cNvSpPr txBox="1"/>
          <p:nvPr>
            <p:ph type="ctrTitle"/>
          </p:nvPr>
        </p:nvSpPr>
        <p:spPr>
          <a:xfrm>
            <a:off x="1445225" y="360643"/>
            <a:ext cx="7264500" cy="504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2400"/>
              <a:buNone/>
            </a:pPr>
            <a:r>
              <a:rPr lang="en">
                <a:solidFill>
                  <a:srgbClr val="23C7AC"/>
                </a:solidFill>
              </a:rPr>
              <a:t>8. Adjust particular cases</a:t>
            </a:r>
            <a:endParaRPr>
              <a:solidFill>
                <a:srgbClr val="23C7AC"/>
              </a:solidFill>
            </a:endParaRPr>
          </a:p>
        </p:txBody>
      </p:sp>
      <p:cxnSp>
        <p:nvCxnSpPr>
          <p:cNvPr id="765" name="Google Shape;765;g1220c44b4ef_0_166"/>
          <p:cNvCxnSpPr/>
          <p:nvPr/>
        </p:nvCxnSpPr>
        <p:spPr>
          <a:xfrm>
            <a:off x="4605475" y="1284000"/>
            <a:ext cx="0" cy="3105600"/>
          </a:xfrm>
          <a:prstGeom prst="straightConnector1">
            <a:avLst/>
          </a:prstGeom>
          <a:noFill/>
          <a:ln cap="flat" cmpd="sng" w="38100">
            <a:solidFill>
              <a:schemeClr val="accent5"/>
            </a:solidFill>
            <a:prstDash val="dash"/>
            <a:round/>
            <a:headEnd len="sm" w="sm" type="none"/>
            <a:tailEnd len="sm" w="sm" type="none"/>
          </a:ln>
        </p:spPr>
      </p:cxnSp>
      <p:grpSp>
        <p:nvGrpSpPr>
          <p:cNvPr id="766" name="Google Shape;766;g1220c44b4ef_0_166"/>
          <p:cNvGrpSpPr/>
          <p:nvPr/>
        </p:nvGrpSpPr>
        <p:grpSpPr>
          <a:xfrm flipH="1">
            <a:off x="-52560" y="3565861"/>
            <a:ext cx="1082306" cy="1559420"/>
            <a:chOff x="5746200" y="-125075"/>
            <a:chExt cx="337125" cy="485725"/>
          </a:xfrm>
        </p:grpSpPr>
        <p:sp>
          <p:nvSpPr>
            <p:cNvPr id="767" name="Google Shape;767;g1220c44b4ef_0_166"/>
            <p:cNvSpPr/>
            <p:nvPr/>
          </p:nvSpPr>
          <p:spPr>
            <a:xfrm>
              <a:off x="5834100" y="-125075"/>
              <a:ext cx="249225" cy="261950"/>
            </a:xfrm>
            <a:custGeom>
              <a:rect b="b" l="l" r="r" t="t"/>
              <a:pathLst>
                <a:path extrusionOk="0" h="10478" w="9969">
                  <a:moveTo>
                    <a:pt x="3223" y="1"/>
                  </a:moveTo>
                  <a:cubicBezTo>
                    <a:pt x="2651" y="1"/>
                    <a:pt x="2118" y="114"/>
                    <a:pt x="1653" y="309"/>
                  </a:cubicBezTo>
                  <a:cubicBezTo>
                    <a:pt x="1" y="1002"/>
                    <a:pt x="340" y="2699"/>
                    <a:pt x="2374" y="3715"/>
                  </a:cubicBezTo>
                  <a:cubicBezTo>
                    <a:pt x="4407" y="4732"/>
                    <a:pt x="6936" y="6510"/>
                    <a:pt x="7541" y="9750"/>
                  </a:cubicBezTo>
                  <a:lnTo>
                    <a:pt x="9673" y="10477"/>
                  </a:lnTo>
                  <a:cubicBezTo>
                    <a:pt x="9744" y="10447"/>
                    <a:pt x="9969" y="5626"/>
                    <a:pt x="7895" y="2783"/>
                  </a:cubicBezTo>
                  <a:cubicBezTo>
                    <a:pt x="6405" y="743"/>
                    <a:pt x="4686" y="1"/>
                    <a:pt x="3223"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8" name="Google Shape;768;g1220c44b4ef_0_166"/>
            <p:cNvSpPr/>
            <p:nvPr/>
          </p:nvSpPr>
          <p:spPr>
            <a:xfrm>
              <a:off x="5896575" y="-107050"/>
              <a:ext cx="164425" cy="208550"/>
            </a:xfrm>
            <a:custGeom>
              <a:rect b="b" l="l" r="r" t="t"/>
              <a:pathLst>
                <a:path extrusionOk="0" h="8342" w="6577">
                  <a:moveTo>
                    <a:pt x="174" y="1"/>
                  </a:moveTo>
                  <a:cubicBezTo>
                    <a:pt x="102" y="1"/>
                    <a:pt x="38" y="49"/>
                    <a:pt x="21" y="118"/>
                  </a:cubicBezTo>
                  <a:cubicBezTo>
                    <a:pt x="0" y="200"/>
                    <a:pt x="52" y="284"/>
                    <a:pt x="133" y="305"/>
                  </a:cubicBezTo>
                  <a:cubicBezTo>
                    <a:pt x="2584" y="917"/>
                    <a:pt x="5478" y="3317"/>
                    <a:pt x="6256" y="8213"/>
                  </a:cubicBezTo>
                  <a:cubicBezTo>
                    <a:pt x="6270" y="8287"/>
                    <a:pt x="6335" y="8342"/>
                    <a:pt x="6409" y="8342"/>
                  </a:cubicBezTo>
                  <a:lnTo>
                    <a:pt x="6433" y="8342"/>
                  </a:lnTo>
                  <a:cubicBezTo>
                    <a:pt x="6518" y="8328"/>
                    <a:pt x="6576" y="8247"/>
                    <a:pt x="6562" y="8162"/>
                  </a:cubicBezTo>
                  <a:cubicBezTo>
                    <a:pt x="5760" y="3120"/>
                    <a:pt x="2754" y="642"/>
                    <a:pt x="212" y="5"/>
                  </a:cubicBezTo>
                  <a:cubicBezTo>
                    <a:pt x="199" y="2"/>
                    <a:pt x="186" y="1"/>
                    <a:pt x="17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9" name="Google Shape;769;g1220c44b4ef_0_166"/>
            <p:cNvSpPr/>
            <p:nvPr/>
          </p:nvSpPr>
          <p:spPr>
            <a:xfrm>
              <a:off x="5746200" y="18375"/>
              <a:ext cx="331275" cy="342275"/>
            </a:xfrm>
            <a:custGeom>
              <a:rect b="b" l="l" r="r" t="t"/>
              <a:pathLst>
                <a:path extrusionOk="0" h="13691" w="13251">
                  <a:moveTo>
                    <a:pt x="3906" y="0"/>
                  </a:moveTo>
                  <a:cubicBezTo>
                    <a:pt x="3211" y="0"/>
                    <a:pt x="2518" y="119"/>
                    <a:pt x="1861" y="381"/>
                  </a:cubicBezTo>
                  <a:cubicBezTo>
                    <a:pt x="1" y="1125"/>
                    <a:pt x="1021" y="2893"/>
                    <a:pt x="2867" y="3474"/>
                  </a:cubicBezTo>
                  <a:cubicBezTo>
                    <a:pt x="4931" y="4121"/>
                    <a:pt x="5339" y="4756"/>
                    <a:pt x="5607" y="5820"/>
                  </a:cubicBezTo>
                  <a:cubicBezTo>
                    <a:pt x="5832" y="6701"/>
                    <a:pt x="5342" y="8496"/>
                    <a:pt x="5828" y="9822"/>
                  </a:cubicBezTo>
                  <a:cubicBezTo>
                    <a:pt x="6312" y="11148"/>
                    <a:pt x="8140" y="11301"/>
                    <a:pt x="9708" y="11444"/>
                  </a:cubicBezTo>
                  <a:cubicBezTo>
                    <a:pt x="11217" y="11580"/>
                    <a:pt x="12499" y="12420"/>
                    <a:pt x="12811" y="13691"/>
                  </a:cubicBezTo>
                  <a:cubicBezTo>
                    <a:pt x="12832" y="13229"/>
                    <a:pt x="12849" y="12770"/>
                    <a:pt x="12866" y="12307"/>
                  </a:cubicBezTo>
                  <a:cubicBezTo>
                    <a:pt x="12927" y="10645"/>
                    <a:pt x="12992" y="8982"/>
                    <a:pt x="13053" y="7320"/>
                  </a:cubicBezTo>
                  <a:cubicBezTo>
                    <a:pt x="13081" y="6555"/>
                    <a:pt x="13111" y="5790"/>
                    <a:pt x="13138" y="5025"/>
                  </a:cubicBezTo>
                  <a:cubicBezTo>
                    <a:pt x="13169" y="4267"/>
                    <a:pt x="13250" y="3485"/>
                    <a:pt x="12880" y="2791"/>
                  </a:cubicBezTo>
                  <a:cubicBezTo>
                    <a:pt x="12353" y="1802"/>
                    <a:pt x="11350" y="1037"/>
                    <a:pt x="10231" y="965"/>
                  </a:cubicBezTo>
                  <a:cubicBezTo>
                    <a:pt x="10189" y="962"/>
                    <a:pt x="10147" y="961"/>
                    <a:pt x="10105" y="961"/>
                  </a:cubicBezTo>
                  <a:cubicBezTo>
                    <a:pt x="9932" y="961"/>
                    <a:pt x="9758" y="984"/>
                    <a:pt x="9585" y="1006"/>
                  </a:cubicBezTo>
                  <a:cubicBezTo>
                    <a:pt x="9410" y="1031"/>
                    <a:pt x="9237" y="1056"/>
                    <a:pt x="9062" y="1056"/>
                  </a:cubicBezTo>
                  <a:cubicBezTo>
                    <a:pt x="9020" y="1056"/>
                    <a:pt x="8978" y="1054"/>
                    <a:pt x="8936" y="1051"/>
                  </a:cubicBezTo>
                  <a:cubicBezTo>
                    <a:pt x="8576" y="1026"/>
                    <a:pt x="8191" y="976"/>
                    <a:pt x="7831" y="898"/>
                  </a:cubicBezTo>
                  <a:cubicBezTo>
                    <a:pt x="7046" y="728"/>
                    <a:pt x="6301" y="405"/>
                    <a:pt x="5522" y="207"/>
                  </a:cubicBezTo>
                  <a:cubicBezTo>
                    <a:pt x="4993" y="73"/>
                    <a:pt x="4449" y="0"/>
                    <a:pt x="3906"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0" name="Google Shape;770;g1220c44b4ef_0_166"/>
            <p:cNvSpPr/>
            <p:nvPr/>
          </p:nvSpPr>
          <p:spPr>
            <a:xfrm>
              <a:off x="5822900" y="42200"/>
              <a:ext cx="248025" cy="210700"/>
            </a:xfrm>
            <a:custGeom>
              <a:rect b="b" l="l" r="r" t="t"/>
              <a:pathLst>
                <a:path extrusionOk="0" h="8428" w="9921">
                  <a:moveTo>
                    <a:pt x="160" y="0"/>
                  </a:moveTo>
                  <a:cubicBezTo>
                    <a:pt x="84" y="0"/>
                    <a:pt x="20" y="58"/>
                    <a:pt x="10" y="135"/>
                  </a:cubicBezTo>
                  <a:cubicBezTo>
                    <a:pt x="0" y="220"/>
                    <a:pt x="61" y="298"/>
                    <a:pt x="146" y="308"/>
                  </a:cubicBezTo>
                  <a:cubicBezTo>
                    <a:pt x="2139" y="543"/>
                    <a:pt x="8132" y="4239"/>
                    <a:pt x="9601" y="8325"/>
                  </a:cubicBezTo>
                  <a:cubicBezTo>
                    <a:pt x="9621" y="8386"/>
                    <a:pt x="9682" y="8427"/>
                    <a:pt x="9743" y="8427"/>
                  </a:cubicBezTo>
                  <a:cubicBezTo>
                    <a:pt x="9764" y="8427"/>
                    <a:pt x="9781" y="8424"/>
                    <a:pt x="9798" y="8417"/>
                  </a:cubicBezTo>
                  <a:cubicBezTo>
                    <a:pt x="9880" y="8390"/>
                    <a:pt x="9920" y="8302"/>
                    <a:pt x="9890" y="8220"/>
                  </a:cubicBezTo>
                  <a:cubicBezTo>
                    <a:pt x="8387" y="4031"/>
                    <a:pt x="2230" y="244"/>
                    <a:pt x="184" y="2"/>
                  </a:cubicBezTo>
                  <a:cubicBezTo>
                    <a:pt x="176" y="1"/>
                    <a:pt x="168" y="0"/>
                    <a:pt x="16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1" name="Google Shape;771;g1220c44b4ef_0_166"/>
            <p:cNvSpPr/>
            <p:nvPr/>
          </p:nvSpPr>
          <p:spPr>
            <a:xfrm>
              <a:off x="6009450" y="71800"/>
              <a:ext cx="26375" cy="97400"/>
            </a:xfrm>
            <a:custGeom>
              <a:rect b="b" l="l" r="r" t="t"/>
              <a:pathLst>
                <a:path extrusionOk="0" h="3896" w="1055">
                  <a:moveTo>
                    <a:pt x="533" y="0"/>
                  </a:moveTo>
                  <a:cubicBezTo>
                    <a:pt x="521" y="0"/>
                    <a:pt x="509" y="2"/>
                    <a:pt x="497" y="5"/>
                  </a:cubicBezTo>
                  <a:cubicBezTo>
                    <a:pt x="412" y="29"/>
                    <a:pt x="364" y="113"/>
                    <a:pt x="384" y="195"/>
                  </a:cubicBezTo>
                  <a:cubicBezTo>
                    <a:pt x="388" y="209"/>
                    <a:pt x="731" y="1623"/>
                    <a:pt x="28" y="3691"/>
                  </a:cubicBezTo>
                  <a:cubicBezTo>
                    <a:pt x="1" y="3772"/>
                    <a:pt x="45" y="3857"/>
                    <a:pt x="126" y="3887"/>
                  </a:cubicBezTo>
                  <a:cubicBezTo>
                    <a:pt x="136" y="3891"/>
                    <a:pt x="150" y="3891"/>
                    <a:pt x="160" y="3895"/>
                  </a:cubicBezTo>
                  <a:cubicBezTo>
                    <a:pt x="165" y="3895"/>
                    <a:pt x="170" y="3895"/>
                    <a:pt x="175" y="3895"/>
                  </a:cubicBezTo>
                  <a:cubicBezTo>
                    <a:pt x="241" y="3895"/>
                    <a:pt x="301" y="3855"/>
                    <a:pt x="323" y="3789"/>
                  </a:cubicBezTo>
                  <a:cubicBezTo>
                    <a:pt x="1054" y="1627"/>
                    <a:pt x="701" y="179"/>
                    <a:pt x="684" y="117"/>
                  </a:cubicBezTo>
                  <a:cubicBezTo>
                    <a:pt x="666" y="48"/>
                    <a:pt x="602" y="0"/>
                    <a:pt x="533"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2" name="Google Shape;772;g1220c44b4ef_0_166"/>
            <p:cNvSpPr/>
            <p:nvPr/>
          </p:nvSpPr>
          <p:spPr>
            <a:xfrm>
              <a:off x="5954025" y="213800"/>
              <a:ext cx="107200" cy="16900"/>
            </a:xfrm>
            <a:custGeom>
              <a:rect b="b" l="l" r="r" t="t"/>
              <a:pathLst>
                <a:path extrusionOk="0" h="676" w="4288">
                  <a:moveTo>
                    <a:pt x="2103" y="1"/>
                  </a:moveTo>
                  <a:cubicBezTo>
                    <a:pt x="1103" y="1"/>
                    <a:pt x="205" y="161"/>
                    <a:pt x="140" y="173"/>
                  </a:cubicBezTo>
                  <a:cubicBezTo>
                    <a:pt x="59" y="186"/>
                    <a:pt x="1" y="267"/>
                    <a:pt x="18" y="353"/>
                  </a:cubicBezTo>
                  <a:cubicBezTo>
                    <a:pt x="30" y="425"/>
                    <a:pt x="95" y="478"/>
                    <a:pt x="169" y="478"/>
                  </a:cubicBezTo>
                  <a:cubicBezTo>
                    <a:pt x="179" y="478"/>
                    <a:pt x="188" y="477"/>
                    <a:pt x="198" y="476"/>
                  </a:cubicBezTo>
                  <a:cubicBezTo>
                    <a:pt x="212" y="473"/>
                    <a:pt x="1122" y="311"/>
                    <a:pt x="2114" y="311"/>
                  </a:cubicBezTo>
                  <a:cubicBezTo>
                    <a:pt x="2807" y="311"/>
                    <a:pt x="3541" y="390"/>
                    <a:pt x="4037" y="659"/>
                  </a:cubicBezTo>
                  <a:cubicBezTo>
                    <a:pt x="4060" y="672"/>
                    <a:pt x="4087" y="675"/>
                    <a:pt x="4111" y="675"/>
                  </a:cubicBezTo>
                  <a:cubicBezTo>
                    <a:pt x="4165" y="675"/>
                    <a:pt x="4220" y="648"/>
                    <a:pt x="4247" y="598"/>
                  </a:cubicBezTo>
                  <a:cubicBezTo>
                    <a:pt x="4288" y="523"/>
                    <a:pt x="4261" y="427"/>
                    <a:pt x="4186" y="387"/>
                  </a:cubicBezTo>
                  <a:cubicBezTo>
                    <a:pt x="3633" y="88"/>
                    <a:pt x="2841" y="1"/>
                    <a:pt x="2103"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3" name="Google Shape;773;g1220c44b4ef_0_166"/>
            <p:cNvSpPr/>
            <p:nvPr/>
          </p:nvSpPr>
          <p:spPr>
            <a:xfrm>
              <a:off x="5822900" y="42200"/>
              <a:ext cx="248025" cy="210700"/>
            </a:xfrm>
            <a:custGeom>
              <a:rect b="b" l="l" r="r" t="t"/>
              <a:pathLst>
                <a:path extrusionOk="0" h="8428" w="9921">
                  <a:moveTo>
                    <a:pt x="160" y="0"/>
                  </a:moveTo>
                  <a:cubicBezTo>
                    <a:pt x="84" y="0"/>
                    <a:pt x="20" y="58"/>
                    <a:pt x="10" y="135"/>
                  </a:cubicBezTo>
                  <a:cubicBezTo>
                    <a:pt x="0" y="220"/>
                    <a:pt x="61" y="298"/>
                    <a:pt x="146" y="308"/>
                  </a:cubicBezTo>
                  <a:cubicBezTo>
                    <a:pt x="2139" y="543"/>
                    <a:pt x="8132" y="4239"/>
                    <a:pt x="9601" y="8325"/>
                  </a:cubicBezTo>
                  <a:cubicBezTo>
                    <a:pt x="9621" y="8386"/>
                    <a:pt x="9682" y="8427"/>
                    <a:pt x="9743" y="8427"/>
                  </a:cubicBezTo>
                  <a:cubicBezTo>
                    <a:pt x="9764" y="8427"/>
                    <a:pt x="9781" y="8424"/>
                    <a:pt x="9798" y="8417"/>
                  </a:cubicBezTo>
                  <a:cubicBezTo>
                    <a:pt x="9880" y="8390"/>
                    <a:pt x="9920" y="8302"/>
                    <a:pt x="9890" y="8220"/>
                  </a:cubicBezTo>
                  <a:cubicBezTo>
                    <a:pt x="8387" y="4031"/>
                    <a:pt x="2230" y="244"/>
                    <a:pt x="184" y="2"/>
                  </a:cubicBezTo>
                  <a:cubicBezTo>
                    <a:pt x="176" y="1"/>
                    <a:pt x="168" y="0"/>
                    <a:pt x="16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4" name="Google Shape;774;g1220c44b4ef_0_166"/>
            <p:cNvSpPr/>
            <p:nvPr/>
          </p:nvSpPr>
          <p:spPr>
            <a:xfrm>
              <a:off x="6009450" y="71800"/>
              <a:ext cx="26375" cy="97400"/>
            </a:xfrm>
            <a:custGeom>
              <a:rect b="b" l="l" r="r" t="t"/>
              <a:pathLst>
                <a:path extrusionOk="0" h="3896" w="1055">
                  <a:moveTo>
                    <a:pt x="533" y="0"/>
                  </a:moveTo>
                  <a:cubicBezTo>
                    <a:pt x="521" y="0"/>
                    <a:pt x="509" y="2"/>
                    <a:pt x="497" y="5"/>
                  </a:cubicBezTo>
                  <a:cubicBezTo>
                    <a:pt x="412" y="29"/>
                    <a:pt x="364" y="113"/>
                    <a:pt x="384" y="195"/>
                  </a:cubicBezTo>
                  <a:cubicBezTo>
                    <a:pt x="388" y="209"/>
                    <a:pt x="731" y="1623"/>
                    <a:pt x="28" y="3691"/>
                  </a:cubicBezTo>
                  <a:cubicBezTo>
                    <a:pt x="1" y="3772"/>
                    <a:pt x="45" y="3857"/>
                    <a:pt x="126" y="3887"/>
                  </a:cubicBezTo>
                  <a:cubicBezTo>
                    <a:pt x="136" y="3891"/>
                    <a:pt x="150" y="3891"/>
                    <a:pt x="160" y="3895"/>
                  </a:cubicBezTo>
                  <a:cubicBezTo>
                    <a:pt x="165" y="3895"/>
                    <a:pt x="170" y="3895"/>
                    <a:pt x="175" y="3895"/>
                  </a:cubicBezTo>
                  <a:cubicBezTo>
                    <a:pt x="241" y="3895"/>
                    <a:pt x="301" y="3855"/>
                    <a:pt x="323" y="3789"/>
                  </a:cubicBezTo>
                  <a:cubicBezTo>
                    <a:pt x="1054" y="1627"/>
                    <a:pt x="701" y="179"/>
                    <a:pt x="684" y="117"/>
                  </a:cubicBezTo>
                  <a:cubicBezTo>
                    <a:pt x="666" y="48"/>
                    <a:pt x="602" y="0"/>
                    <a:pt x="533"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5" name="Google Shape;775;g1220c44b4ef_0_166"/>
            <p:cNvSpPr/>
            <p:nvPr/>
          </p:nvSpPr>
          <p:spPr>
            <a:xfrm>
              <a:off x="5954025" y="213800"/>
              <a:ext cx="107200" cy="16900"/>
            </a:xfrm>
            <a:custGeom>
              <a:rect b="b" l="l" r="r" t="t"/>
              <a:pathLst>
                <a:path extrusionOk="0" h="676" w="4288">
                  <a:moveTo>
                    <a:pt x="2103" y="1"/>
                  </a:moveTo>
                  <a:cubicBezTo>
                    <a:pt x="1103" y="1"/>
                    <a:pt x="205" y="161"/>
                    <a:pt x="140" y="173"/>
                  </a:cubicBezTo>
                  <a:cubicBezTo>
                    <a:pt x="59" y="186"/>
                    <a:pt x="1" y="267"/>
                    <a:pt x="18" y="353"/>
                  </a:cubicBezTo>
                  <a:cubicBezTo>
                    <a:pt x="30" y="425"/>
                    <a:pt x="95" y="478"/>
                    <a:pt x="169" y="478"/>
                  </a:cubicBezTo>
                  <a:cubicBezTo>
                    <a:pt x="179" y="478"/>
                    <a:pt x="188" y="477"/>
                    <a:pt x="198" y="476"/>
                  </a:cubicBezTo>
                  <a:cubicBezTo>
                    <a:pt x="212" y="473"/>
                    <a:pt x="1122" y="311"/>
                    <a:pt x="2114" y="311"/>
                  </a:cubicBezTo>
                  <a:cubicBezTo>
                    <a:pt x="2807" y="311"/>
                    <a:pt x="3541" y="390"/>
                    <a:pt x="4037" y="659"/>
                  </a:cubicBezTo>
                  <a:cubicBezTo>
                    <a:pt x="4060" y="672"/>
                    <a:pt x="4087" y="675"/>
                    <a:pt x="4111" y="675"/>
                  </a:cubicBezTo>
                  <a:cubicBezTo>
                    <a:pt x="4165" y="675"/>
                    <a:pt x="4220" y="648"/>
                    <a:pt x="4247" y="598"/>
                  </a:cubicBezTo>
                  <a:cubicBezTo>
                    <a:pt x="4288" y="523"/>
                    <a:pt x="4261" y="427"/>
                    <a:pt x="4186" y="387"/>
                  </a:cubicBezTo>
                  <a:cubicBezTo>
                    <a:pt x="3633" y="88"/>
                    <a:pt x="2841" y="1"/>
                    <a:pt x="2103"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76" name="Google Shape;776;g1220c44b4ef_0_166"/>
          <p:cNvSpPr txBox="1"/>
          <p:nvPr/>
        </p:nvSpPr>
        <p:spPr>
          <a:xfrm>
            <a:off x="-87800" y="1205350"/>
            <a:ext cx="4177200" cy="2401200"/>
          </a:xfrm>
          <a:prstGeom prst="rect">
            <a:avLst/>
          </a:prstGeom>
          <a:noFill/>
          <a:ln>
            <a:noFill/>
          </a:ln>
        </p:spPr>
        <p:txBody>
          <a:bodyPr anchorCtr="0" anchor="t" bIns="91425" lIns="91425" spcFirstLastPara="1" rIns="91425" wrap="square" tIns="91425">
            <a:spAutoFit/>
          </a:bodyPr>
          <a:lstStyle/>
          <a:p>
            <a:pPr indent="0" lvl="0" marL="457200" marR="0" rtl="0" algn="l">
              <a:lnSpc>
                <a:spcPct val="100000"/>
              </a:lnSpc>
              <a:spcBef>
                <a:spcPts val="0"/>
              </a:spcBef>
              <a:spcAft>
                <a:spcPts val="0"/>
              </a:spcAft>
              <a:buNone/>
            </a:pPr>
            <a:r>
              <a:rPr lang="en">
                <a:latin typeface="Dosis Light"/>
                <a:ea typeface="Dosis Light"/>
                <a:cs typeface="Dosis Light"/>
                <a:sym typeface="Dosis Light"/>
              </a:rPr>
              <a:t>Define randomly if the current device at the station should be </a:t>
            </a:r>
            <a:r>
              <a:rPr b="1" lang="en">
                <a:latin typeface="Dosis"/>
                <a:ea typeface="Dosis"/>
                <a:cs typeface="Dosis"/>
                <a:sym typeface="Dosis"/>
              </a:rPr>
              <a:t>modified</a:t>
            </a:r>
            <a:r>
              <a:rPr lang="en">
                <a:latin typeface="Dosis Light"/>
                <a:ea typeface="Dosis Light"/>
                <a:cs typeface="Dosis Light"/>
                <a:sym typeface="Dosis Light"/>
              </a:rPr>
              <a:t>. Using </a:t>
            </a:r>
            <a:r>
              <a:rPr b="1" lang="en">
                <a:latin typeface="Dosis"/>
                <a:ea typeface="Dosis"/>
                <a:cs typeface="Dosis"/>
                <a:sym typeface="Dosis"/>
              </a:rPr>
              <a:t>Bernoulli</a:t>
            </a:r>
            <a:r>
              <a:rPr lang="en">
                <a:latin typeface="Dosis Light"/>
                <a:ea typeface="Dosis Light"/>
                <a:cs typeface="Dosis Light"/>
                <a:sym typeface="Dosis Light"/>
              </a:rPr>
              <a:t> distro. with p = 0.5.</a:t>
            </a:r>
            <a:endParaRPr>
              <a:latin typeface="Dosis Light"/>
              <a:ea typeface="Dosis Light"/>
              <a:cs typeface="Dosis Light"/>
              <a:sym typeface="Dosis Light"/>
            </a:endParaRPr>
          </a:p>
          <a:p>
            <a:pPr indent="0" lvl="0" marL="457200" marR="0" rtl="0" algn="l">
              <a:lnSpc>
                <a:spcPct val="100000"/>
              </a:lnSpc>
              <a:spcBef>
                <a:spcPts val="0"/>
              </a:spcBef>
              <a:spcAft>
                <a:spcPts val="0"/>
              </a:spcAft>
              <a:buNone/>
            </a:pPr>
            <a:r>
              <a:t/>
            </a:r>
            <a:endParaRPr sz="600">
              <a:latin typeface="Dosis Light"/>
              <a:ea typeface="Dosis Light"/>
              <a:cs typeface="Dosis Light"/>
              <a:sym typeface="Dosis Light"/>
            </a:endParaRPr>
          </a:p>
          <a:p>
            <a:pPr indent="0" lvl="0" marL="457200" marR="0" rtl="0" algn="l">
              <a:lnSpc>
                <a:spcPct val="100000"/>
              </a:lnSpc>
              <a:spcBef>
                <a:spcPts val="0"/>
              </a:spcBef>
              <a:spcAft>
                <a:spcPts val="0"/>
              </a:spcAft>
              <a:buNone/>
            </a:pPr>
            <a:r>
              <a:rPr b="1" lang="en">
                <a:latin typeface="Dosis"/>
                <a:ea typeface="Dosis"/>
                <a:cs typeface="Dosis"/>
                <a:sym typeface="Dosis"/>
              </a:rPr>
              <a:t>Offset </a:t>
            </a:r>
            <a:r>
              <a:rPr lang="en">
                <a:latin typeface="Dosis Light"/>
                <a:ea typeface="Dosis Light"/>
                <a:cs typeface="Dosis Light"/>
                <a:sym typeface="Dosis Light"/>
              </a:rPr>
              <a:t>the date of selected devices to the </a:t>
            </a:r>
            <a:r>
              <a:rPr b="1" lang="en">
                <a:latin typeface="Dosis"/>
                <a:ea typeface="Dosis"/>
                <a:cs typeface="Dosis"/>
                <a:sym typeface="Dosis"/>
              </a:rPr>
              <a:t>next</a:t>
            </a:r>
            <a:r>
              <a:rPr lang="en">
                <a:latin typeface="Dosis Light"/>
                <a:ea typeface="Dosis Light"/>
                <a:cs typeface="Dosis Light"/>
                <a:sym typeface="Dosis Light"/>
              </a:rPr>
              <a:t> </a:t>
            </a:r>
            <a:r>
              <a:rPr lang="en">
                <a:latin typeface="Dosis Light"/>
                <a:ea typeface="Dosis Light"/>
                <a:cs typeface="Dosis Light"/>
                <a:sym typeface="Dosis Light"/>
              </a:rPr>
              <a:t>Saturday or Sunday.</a:t>
            </a:r>
            <a:endParaRPr>
              <a:latin typeface="Dosis Light"/>
              <a:ea typeface="Dosis Light"/>
              <a:cs typeface="Dosis Light"/>
              <a:sym typeface="Dosis Light"/>
            </a:endParaRPr>
          </a:p>
          <a:p>
            <a:pPr indent="0" lvl="0" marL="457200" marR="0" rtl="0" algn="l">
              <a:lnSpc>
                <a:spcPct val="100000"/>
              </a:lnSpc>
              <a:spcBef>
                <a:spcPts val="0"/>
              </a:spcBef>
              <a:spcAft>
                <a:spcPts val="0"/>
              </a:spcAft>
              <a:buNone/>
            </a:pPr>
            <a:r>
              <a:t/>
            </a:r>
            <a:endParaRPr sz="600">
              <a:latin typeface="Dosis Light"/>
              <a:ea typeface="Dosis Light"/>
              <a:cs typeface="Dosis Light"/>
              <a:sym typeface="Dosis Light"/>
            </a:endParaRPr>
          </a:p>
          <a:p>
            <a:pPr indent="0" lvl="0" marL="457200" marR="0" rtl="0" algn="l">
              <a:lnSpc>
                <a:spcPct val="100000"/>
              </a:lnSpc>
              <a:spcBef>
                <a:spcPts val="0"/>
              </a:spcBef>
              <a:spcAft>
                <a:spcPts val="0"/>
              </a:spcAft>
              <a:buNone/>
            </a:pPr>
            <a:r>
              <a:rPr b="1" lang="en">
                <a:latin typeface="Dosis"/>
                <a:ea typeface="Dosis"/>
                <a:cs typeface="Dosis"/>
                <a:sym typeface="Dosis"/>
              </a:rPr>
              <a:t>Depopulate </a:t>
            </a:r>
            <a:r>
              <a:rPr lang="en">
                <a:latin typeface="Dosis Light"/>
                <a:ea typeface="Dosis Light"/>
                <a:cs typeface="Dosis Light"/>
                <a:sym typeface="Dosis Light"/>
              </a:rPr>
              <a:t>only devices from Mondays, Tuesdays,, Wednesdays, Thursdays and Fridays.</a:t>
            </a:r>
            <a:endParaRPr>
              <a:latin typeface="Dosis Light"/>
              <a:ea typeface="Dosis Light"/>
              <a:cs typeface="Dosis Light"/>
              <a:sym typeface="Dosis Light"/>
            </a:endParaRPr>
          </a:p>
          <a:p>
            <a:pPr indent="0" lvl="0" marL="457200" marR="0" rtl="0" algn="l">
              <a:lnSpc>
                <a:spcPct val="100000"/>
              </a:lnSpc>
              <a:spcBef>
                <a:spcPts val="0"/>
              </a:spcBef>
              <a:spcAft>
                <a:spcPts val="0"/>
              </a:spcAft>
              <a:buNone/>
            </a:pPr>
            <a:r>
              <a:t/>
            </a:r>
            <a:endParaRPr sz="600">
              <a:latin typeface="Dosis Light"/>
              <a:ea typeface="Dosis Light"/>
              <a:cs typeface="Dosis Light"/>
              <a:sym typeface="Dosis Light"/>
            </a:endParaRPr>
          </a:p>
          <a:p>
            <a:pPr indent="0" lvl="0" marL="457200" rtl="0" algn="l">
              <a:spcBef>
                <a:spcPts val="0"/>
              </a:spcBef>
              <a:spcAft>
                <a:spcPts val="0"/>
              </a:spcAft>
              <a:buNone/>
            </a:pPr>
            <a:r>
              <a:rPr b="1" lang="en">
                <a:latin typeface="Dosis"/>
                <a:ea typeface="Dosis"/>
                <a:cs typeface="Dosis"/>
                <a:sym typeface="Dosis"/>
              </a:rPr>
              <a:t>Keep</a:t>
            </a:r>
            <a:r>
              <a:rPr lang="en">
                <a:latin typeface="Dosis Light"/>
                <a:ea typeface="Dosis Light"/>
                <a:cs typeface="Dosis Light"/>
                <a:sym typeface="Dosis Light"/>
              </a:rPr>
              <a:t> only dates defined </a:t>
            </a:r>
            <a:r>
              <a:rPr b="1" lang="en">
                <a:latin typeface="Dosis"/>
                <a:ea typeface="Dosis"/>
                <a:cs typeface="Dosis"/>
                <a:sym typeface="Dosis"/>
              </a:rPr>
              <a:t>inside</a:t>
            </a:r>
            <a:r>
              <a:rPr lang="en">
                <a:latin typeface="Dosis Light"/>
                <a:ea typeface="Dosis Light"/>
                <a:cs typeface="Dosis Light"/>
                <a:sym typeface="Dosis Light"/>
              </a:rPr>
              <a:t> of possible </a:t>
            </a:r>
            <a:r>
              <a:rPr b="1" lang="en">
                <a:latin typeface="Dosis"/>
                <a:ea typeface="Dosis"/>
                <a:cs typeface="Dosis"/>
                <a:sym typeface="Dosis"/>
              </a:rPr>
              <a:t>dates </a:t>
            </a:r>
            <a:r>
              <a:rPr lang="en">
                <a:latin typeface="Dosis Light"/>
                <a:ea typeface="Dosis Light"/>
                <a:cs typeface="Dosis Light"/>
                <a:sym typeface="Dosis Light"/>
              </a:rPr>
              <a:t>(01-31 of March 2022).</a:t>
            </a:r>
            <a:endParaRPr>
              <a:latin typeface="Dosis Light"/>
              <a:ea typeface="Dosis Light"/>
              <a:cs typeface="Dosis Light"/>
              <a:sym typeface="Dosis Light"/>
            </a:endParaRPr>
          </a:p>
        </p:txBody>
      </p:sp>
      <p:grpSp>
        <p:nvGrpSpPr>
          <p:cNvPr id="777" name="Google Shape;777;g1220c44b4ef_0_166"/>
          <p:cNvGrpSpPr/>
          <p:nvPr/>
        </p:nvGrpSpPr>
        <p:grpSpPr>
          <a:xfrm>
            <a:off x="167051" y="1313688"/>
            <a:ext cx="225251" cy="186748"/>
            <a:chOff x="4998800" y="1632275"/>
            <a:chExt cx="371150" cy="327800"/>
          </a:xfrm>
        </p:grpSpPr>
        <p:sp>
          <p:nvSpPr>
            <p:cNvPr id="778" name="Google Shape;778;g1220c44b4ef_0_166"/>
            <p:cNvSpPr/>
            <p:nvPr/>
          </p:nvSpPr>
          <p:spPr>
            <a:xfrm>
              <a:off x="4998800" y="1632275"/>
              <a:ext cx="249600" cy="324975"/>
            </a:xfrm>
            <a:custGeom>
              <a:rect b="b" l="l" r="r" t="t"/>
              <a:pathLst>
                <a:path extrusionOk="0" h="12999" w="9984">
                  <a:moveTo>
                    <a:pt x="5784" y="1"/>
                  </a:moveTo>
                  <a:cubicBezTo>
                    <a:pt x="5280" y="1"/>
                    <a:pt x="4723" y="161"/>
                    <a:pt x="4132" y="499"/>
                  </a:cubicBezTo>
                  <a:cubicBezTo>
                    <a:pt x="1856" y="1822"/>
                    <a:pt x="0" y="5362"/>
                    <a:pt x="0" y="8403"/>
                  </a:cubicBezTo>
                  <a:cubicBezTo>
                    <a:pt x="0" y="10216"/>
                    <a:pt x="653" y="11290"/>
                    <a:pt x="1667" y="11865"/>
                  </a:cubicBezTo>
                  <a:lnTo>
                    <a:pt x="3205" y="12750"/>
                  </a:lnTo>
                  <a:cubicBezTo>
                    <a:pt x="3509" y="12913"/>
                    <a:pt x="3849" y="12999"/>
                    <a:pt x="4215" y="12999"/>
                  </a:cubicBezTo>
                  <a:cubicBezTo>
                    <a:pt x="4717" y="12999"/>
                    <a:pt x="5270" y="12839"/>
                    <a:pt x="5851" y="12501"/>
                  </a:cubicBezTo>
                  <a:cubicBezTo>
                    <a:pt x="8136" y="11178"/>
                    <a:pt x="9983" y="7647"/>
                    <a:pt x="9983" y="4597"/>
                  </a:cubicBezTo>
                  <a:cubicBezTo>
                    <a:pt x="9983" y="2037"/>
                    <a:pt x="8643" y="1307"/>
                    <a:pt x="8643" y="1307"/>
                  </a:cubicBezTo>
                  <a:lnTo>
                    <a:pt x="6761" y="233"/>
                  </a:lnTo>
                  <a:cubicBezTo>
                    <a:pt x="6467" y="80"/>
                    <a:pt x="6139" y="1"/>
                    <a:pt x="5784" y="1"/>
                  </a:cubicBezTo>
                  <a:close/>
                </a:path>
              </a:pathLst>
            </a:custGeom>
            <a:solidFill>
              <a:srgbClr val="1FB2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779" name="Google Shape;779;g1220c44b4ef_0_166"/>
            <p:cNvSpPr/>
            <p:nvPr/>
          </p:nvSpPr>
          <p:spPr>
            <a:xfrm>
              <a:off x="5041525" y="1656575"/>
              <a:ext cx="206875" cy="300575"/>
            </a:xfrm>
            <a:custGeom>
              <a:rect b="b" l="l" r="r" t="t"/>
              <a:pathLst>
                <a:path extrusionOk="0" h="12023" w="8275">
                  <a:moveTo>
                    <a:pt x="5783" y="0"/>
                  </a:moveTo>
                  <a:cubicBezTo>
                    <a:pt x="5280" y="0"/>
                    <a:pt x="4725" y="160"/>
                    <a:pt x="4142" y="498"/>
                  </a:cubicBezTo>
                  <a:cubicBezTo>
                    <a:pt x="1856" y="1812"/>
                    <a:pt x="1" y="5352"/>
                    <a:pt x="1" y="8402"/>
                  </a:cubicBezTo>
                  <a:cubicBezTo>
                    <a:pt x="1" y="10668"/>
                    <a:pt x="1031" y="12023"/>
                    <a:pt x="2501" y="12023"/>
                  </a:cubicBezTo>
                  <a:cubicBezTo>
                    <a:pt x="3004" y="12023"/>
                    <a:pt x="3559" y="11864"/>
                    <a:pt x="4142" y="11529"/>
                  </a:cubicBezTo>
                  <a:cubicBezTo>
                    <a:pt x="6427" y="10206"/>
                    <a:pt x="8274" y="6675"/>
                    <a:pt x="8274" y="3625"/>
                  </a:cubicBezTo>
                  <a:cubicBezTo>
                    <a:pt x="8274" y="1360"/>
                    <a:pt x="7250" y="0"/>
                    <a:pt x="5783" y="0"/>
                  </a:cubicBezTo>
                  <a:close/>
                </a:path>
              </a:pathLst>
            </a:custGeom>
            <a:solidFill>
              <a:srgbClr val="23C7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780" name="Google Shape;780;g1220c44b4ef_0_166"/>
            <p:cNvSpPr/>
            <p:nvPr/>
          </p:nvSpPr>
          <p:spPr>
            <a:xfrm>
              <a:off x="5073325" y="1702550"/>
              <a:ext cx="143500" cy="208725"/>
            </a:xfrm>
            <a:custGeom>
              <a:rect b="b" l="l" r="r" t="t"/>
              <a:pathLst>
                <a:path extrusionOk="0" h="8349" w="5740">
                  <a:moveTo>
                    <a:pt x="4008" y="1"/>
                  </a:moveTo>
                  <a:cubicBezTo>
                    <a:pt x="3660" y="1"/>
                    <a:pt x="3275" y="111"/>
                    <a:pt x="2870" y="343"/>
                  </a:cubicBezTo>
                  <a:cubicBezTo>
                    <a:pt x="1289" y="1262"/>
                    <a:pt x="0" y="3719"/>
                    <a:pt x="0" y="5833"/>
                  </a:cubicBezTo>
                  <a:cubicBezTo>
                    <a:pt x="0" y="7408"/>
                    <a:pt x="716" y="8348"/>
                    <a:pt x="1735" y="8348"/>
                  </a:cubicBezTo>
                  <a:cubicBezTo>
                    <a:pt x="2083" y="8348"/>
                    <a:pt x="2467" y="8238"/>
                    <a:pt x="2870" y="8006"/>
                  </a:cubicBezTo>
                  <a:cubicBezTo>
                    <a:pt x="4451" y="7087"/>
                    <a:pt x="5739" y="4630"/>
                    <a:pt x="5739" y="2516"/>
                  </a:cubicBezTo>
                  <a:cubicBezTo>
                    <a:pt x="5739" y="941"/>
                    <a:pt x="5028" y="1"/>
                    <a:pt x="4008"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781" name="Google Shape;781;g1220c44b4ef_0_166"/>
            <p:cNvSpPr/>
            <p:nvPr/>
          </p:nvSpPr>
          <p:spPr>
            <a:xfrm>
              <a:off x="5105975" y="1750025"/>
              <a:ext cx="78200" cy="113775"/>
            </a:xfrm>
            <a:custGeom>
              <a:rect b="b" l="l" r="r" t="t"/>
              <a:pathLst>
                <a:path extrusionOk="0" h="4551" w="3128">
                  <a:moveTo>
                    <a:pt x="2185" y="1"/>
                  </a:moveTo>
                  <a:cubicBezTo>
                    <a:pt x="1995" y="1"/>
                    <a:pt x="1785" y="61"/>
                    <a:pt x="1564" y="188"/>
                  </a:cubicBezTo>
                  <a:cubicBezTo>
                    <a:pt x="696" y="686"/>
                    <a:pt x="0" y="2035"/>
                    <a:pt x="0" y="3186"/>
                  </a:cubicBezTo>
                  <a:cubicBezTo>
                    <a:pt x="0" y="4038"/>
                    <a:pt x="386" y="4550"/>
                    <a:pt x="942" y="4550"/>
                  </a:cubicBezTo>
                  <a:cubicBezTo>
                    <a:pt x="1133" y="4550"/>
                    <a:pt x="1343" y="4490"/>
                    <a:pt x="1564" y="4363"/>
                  </a:cubicBezTo>
                  <a:cubicBezTo>
                    <a:pt x="2431" y="3865"/>
                    <a:pt x="3127" y="2525"/>
                    <a:pt x="3127" y="1373"/>
                  </a:cubicBezTo>
                  <a:cubicBezTo>
                    <a:pt x="3127" y="515"/>
                    <a:pt x="2741" y="1"/>
                    <a:pt x="2185" y="1"/>
                  </a:cubicBezTo>
                  <a:close/>
                </a:path>
              </a:pathLst>
            </a:custGeom>
            <a:solidFill>
              <a:srgbClr val="23C7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782" name="Google Shape;782;g1220c44b4ef_0_166"/>
            <p:cNvSpPr/>
            <p:nvPr/>
          </p:nvSpPr>
          <p:spPr>
            <a:xfrm>
              <a:off x="5240425" y="1863400"/>
              <a:ext cx="91300" cy="96675"/>
            </a:xfrm>
            <a:custGeom>
              <a:rect b="b" l="l" r="r" t="t"/>
              <a:pathLst>
                <a:path extrusionOk="0" h="3867" w="3652">
                  <a:moveTo>
                    <a:pt x="0" y="0"/>
                  </a:moveTo>
                  <a:lnTo>
                    <a:pt x="559" y="2079"/>
                  </a:lnTo>
                  <a:lnTo>
                    <a:pt x="3652" y="3866"/>
                  </a:lnTo>
                  <a:lnTo>
                    <a:pt x="3652" y="3866"/>
                  </a:lnTo>
                  <a:lnTo>
                    <a:pt x="3093" y="1770"/>
                  </a:lnTo>
                  <a:lnTo>
                    <a:pt x="0" y="0"/>
                  </a:lnTo>
                  <a:close/>
                </a:path>
              </a:pathLst>
            </a:custGeom>
            <a:solidFill>
              <a:srgbClr val="5C65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783" name="Google Shape;783;g1220c44b4ef_0_166"/>
            <p:cNvSpPr/>
            <p:nvPr/>
          </p:nvSpPr>
          <p:spPr>
            <a:xfrm>
              <a:off x="5240425" y="1849225"/>
              <a:ext cx="129525" cy="58650"/>
            </a:xfrm>
            <a:custGeom>
              <a:rect b="b" l="l" r="r" t="t"/>
              <a:pathLst>
                <a:path extrusionOk="0" h="2346" w="5181">
                  <a:moveTo>
                    <a:pt x="2097" y="0"/>
                  </a:moveTo>
                  <a:lnTo>
                    <a:pt x="0" y="558"/>
                  </a:lnTo>
                  <a:lnTo>
                    <a:pt x="3102" y="2345"/>
                  </a:lnTo>
                  <a:lnTo>
                    <a:pt x="5181" y="1787"/>
                  </a:lnTo>
                  <a:lnTo>
                    <a:pt x="2097" y="0"/>
                  </a:lnTo>
                  <a:close/>
                </a:path>
              </a:pathLst>
            </a:custGeom>
            <a:solidFill>
              <a:srgbClr val="5C65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784" name="Google Shape;784;g1220c44b4ef_0_166"/>
            <p:cNvSpPr/>
            <p:nvPr/>
          </p:nvSpPr>
          <p:spPr>
            <a:xfrm>
              <a:off x="5136100" y="1801950"/>
              <a:ext cx="201850" cy="120100"/>
            </a:xfrm>
            <a:custGeom>
              <a:rect b="b" l="l" r="r" t="t"/>
              <a:pathLst>
                <a:path extrusionOk="0" h="4804" w="8074">
                  <a:moveTo>
                    <a:pt x="630" y="1"/>
                  </a:moveTo>
                  <a:cubicBezTo>
                    <a:pt x="243" y="1"/>
                    <a:pt x="1" y="588"/>
                    <a:pt x="445" y="817"/>
                  </a:cubicBezTo>
                  <a:lnTo>
                    <a:pt x="7275" y="4743"/>
                  </a:lnTo>
                  <a:cubicBezTo>
                    <a:pt x="7335" y="4786"/>
                    <a:pt x="7412" y="4804"/>
                    <a:pt x="7490" y="4804"/>
                  </a:cubicBezTo>
                  <a:cubicBezTo>
                    <a:pt x="7919" y="4804"/>
                    <a:pt x="8074" y="4219"/>
                    <a:pt x="7704" y="4005"/>
                  </a:cubicBezTo>
                  <a:lnTo>
                    <a:pt x="874" y="78"/>
                  </a:lnTo>
                  <a:cubicBezTo>
                    <a:pt x="790" y="24"/>
                    <a:pt x="707" y="1"/>
                    <a:pt x="630" y="1"/>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grpSp>
      <p:grpSp>
        <p:nvGrpSpPr>
          <p:cNvPr id="785" name="Google Shape;785;g1220c44b4ef_0_166"/>
          <p:cNvGrpSpPr/>
          <p:nvPr/>
        </p:nvGrpSpPr>
        <p:grpSpPr>
          <a:xfrm>
            <a:off x="167051" y="2047815"/>
            <a:ext cx="225251" cy="186748"/>
            <a:chOff x="4998800" y="1632275"/>
            <a:chExt cx="371150" cy="327800"/>
          </a:xfrm>
        </p:grpSpPr>
        <p:sp>
          <p:nvSpPr>
            <p:cNvPr id="786" name="Google Shape;786;g1220c44b4ef_0_166"/>
            <p:cNvSpPr/>
            <p:nvPr/>
          </p:nvSpPr>
          <p:spPr>
            <a:xfrm>
              <a:off x="4998800" y="1632275"/>
              <a:ext cx="249600" cy="324975"/>
            </a:xfrm>
            <a:custGeom>
              <a:rect b="b" l="l" r="r" t="t"/>
              <a:pathLst>
                <a:path extrusionOk="0" h="12999" w="9984">
                  <a:moveTo>
                    <a:pt x="5784" y="1"/>
                  </a:moveTo>
                  <a:cubicBezTo>
                    <a:pt x="5280" y="1"/>
                    <a:pt x="4723" y="161"/>
                    <a:pt x="4132" y="499"/>
                  </a:cubicBezTo>
                  <a:cubicBezTo>
                    <a:pt x="1856" y="1822"/>
                    <a:pt x="0" y="5362"/>
                    <a:pt x="0" y="8403"/>
                  </a:cubicBezTo>
                  <a:cubicBezTo>
                    <a:pt x="0" y="10216"/>
                    <a:pt x="653" y="11290"/>
                    <a:pt x="1667" y="11865"/>
                  </a:cubicBezTo>
                  <a:lnTo>
                    <a:pt x="3205" y="12750"/>
                  </a:lnTo>
                  <a:cubicBezTo>
                    <a:pt x="3509" y="12913"/>
                    <a:pt x="3849" y="12999"/>
                    <a:pt x="4215" y="12999"/>
                  </a:cubicBezTo>
                  <a:cubicBezTo>
                    <a:pt x="4717" y="12999"/>
                    <a:pt x="5270" y="12839"/>
                    <a:pt x="5851" y="12501"/>
                  </a:cubicBezTo>
                  <a:cubicBezTo>
                    <a:pt x="8136" y="11178"/>
                    <a:pt x="9983" y="7647"/>
                    <a:pt x="9983" y="4597"/>
                  </a:cubicBezTo>
                  <a:cubicBezTo>
                    <a:pt x="9983" y="2037"/>
                    <a:pt x="8643" y="1307"/>
                    <a:pt x="8643" y="1307"/>
                  </a:cubicBezTo>
                  <a:lnTo>
                    <a:pt x="6761" y="233"/>
                  </a:lnTo>
                  <a:cubicBezTo>
                    <a:pt x="6467" y="80"/>
                    <a:pt x="6139" y="1"/>
                    <a:pt x="5784" y="1"/>
                  </a:cubicBezTo>
                  <a:close/>
                </a:path>
              </a:pathLst>
            </a:custGeom>
            <a:solidFill>
              <a:srgbClr val="1FB2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787" name="Google Shape;787;g1220c44b4ef_0_166"/>
            <p:cNvSpPr/>
            <p:nvPr/>
          </p:nvSpPr>
          <p:spPr>
            <a:xfrm>
              <a:off x="5041525" y="1656575"/>
              <a:ext cx="206875" cy="300575"/>
            </a:xfrm>
            <a:custGeom>
              <a:rect b="b" l="l" r="r" t="t"/>
              <a:pathLst>
                <a:path extrusionOk="0" h="12023" w="8275">
                  <a:moveTo>
                    <a:pt x="5783" y="0"/>
                  </a:moveTo>
                  <a:cubicBezTo>
                    <a:pt x="5280" y="0"/>
                    <a:pt x="4725" y="160"/>
                    <a:pt x="4142" y="498"/>
                  </a:cubicBezTo>
                  <a:cubicBezTo>
                    <a:pt x="1856" y="1812"/>
                    <a:pt x="1" y="5352"/>
                    <a:pt x="1" y="8402"/>
                  </a:cubicBezTo>
                  <a:cubicBezTo>
                    <a:pt x="1" y="10668"/>
                    <a:pt x="1031" y="12023"/>
                    <a:pt x="2501" y="12023"/>
                  </a:cubicBezTo>
                  <a:cubicBezTo>
                    <a:pt x="3004" y="12023"/>
                    <a:pt x="3559" y="11864"/>
                    <a:pt x="4142" y="11529"/>
                  </a:cubicBezTo>
                  <a:cubicBezTo>
                    <a:pt x="6427" y="10206"/>
                    <a:pt x="8274" y="6675"/>
                    <a:pt x="8274" y="3625"/>
                  </a:cubicBezTo>
                  <a:cubicBezTo>
                    <a:pt x="8274" y="1360"/>
                    <a:pt x="7250" y="0"/>
                    <a:pt x="5783" y="0"/>
                  </a:cubicBezTo>
                  <a:close/>
                </a:path>
              </a:pathLst>
            </a:custGeom>
            <a:solidFill>
              <a:srgbClr val="23C7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788" name="Google Shape;788;g1220c44b4ef_0_166"/>
            <p:cNvSpPr/>
            <p:nvPr/>
          </p:nvSpPr>
          <p:spPr>
            <a:xfrm>
              <a:off x="5073325" y="1702550"/>
              <a:ext cx="143500" cy="208725"/>
            </a:xfrm>
            <a:custGeom>
              <a:rect b="b" l="l" r="r" t="t"/>
              <a:pathLst>
                <a:path extrusionOk="0" h="8349" w="5740">
                  <a:moveTo>
                    <a:pt x="4008" y="1"/>
                  </a:moveTo>
                  <a:cubicBezTo>
                    <a:pt x="3660" y="1"/>
                    <a:pt x="3275" y="111"/>
                    <a:pt x="2870" y="343"/>
                  </a:cubicBezTo>
                  <a:cubicBezTo>
                    <a:pt x="1289" y="1262"/>
                    <a:pt x="0" y="3719"/>
                    <a:pt x="0" y="5833"/>
                  </a:cubicBezTo>
                  <a:cubicBezTo>
                    <a:pt x="0" y="7408"/>
                    <a:pt x="716" y="8348"/>
                    <a:pt x="1735" y="8348"/>
                  </a:cubicBezTo>
                  <a:cubicBezTo>
                    <a:pt x="2083" y="8348"/>
                    <a:pt x="2467" y="8238"/>
                    <a:pt x="2870" y="8006"/>
                  </a:cubicBezTo>
                  <a:cubicBezTo>
                    <a:pt x="4451" y="7087"/>
                    <a:pt x="5739" y="4630"/>
                    <a:pt x="5739" y="2516"/>
                  </a:cubicBezTo>
                  <a:cubicBezTo>
                    <a:pt x="5739" y="941"/>
                    <a:pt x="5028" y="1"/>
                    <a:pt x="4008"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789" name="Google Shape;789;g1220c44b4ef_0_166"/>
            <p:cNvSpPr/>
            <p:nvPr/>
          </p:nvSpPr>
          <p:spPr>
            <a:xfrm>
              <a:off x="5105975" y="1750025"/>
              <a:ext cx="78200" cy="113775"/>
            </a:xfrm>
            <a:custGeom>
              <a:rect b="b" l="l" r="r" t="t"/>
              <a:pathLst>
                <a:path extrusionOk="0" h="4551" w="3128">
                  <a:moveTo>
                    <a:pt x="2185" y="1"/>
                  </a:moveTo>
                  <a:cubicBezTo>
                    <a:pt x="1995" y="1"/>
                    <a:pt x="1785" y="61"/>
                    <a:pt x="1564" y="188"/>
                  </a:cubicBezTo>
                  <a:cubicBezTo>
                    <a:pt x="696" y="686"/>
                    <a:pt x="0" y="2035"/>
                    <a:pt x="0" y="3186"/>
                  </a:cubicBezTo>
                  <a:cubicBezTo>
                    <a:pt x="0" y="4038"/>
                    <a:pt x="386" y="4550"/>
                    <a:pt x="942" y="4550"/>
                  </a:cubicBezTo>
                  <a:cubicBezTo>
                    <a:pt x="1133" y="4550"/>
                    <a:pt x="1343" y="4490"/>
                    <a:pt x="1564" y="4363"/>
                  </a:cubicBezTo>
                  <a:cubicBezTo>
                    <a:pt x="2431" y="3865"/>
                    <a:pt x="3127" y="2525"/>
                    <a:pt x="3127" y="1373"/>
                  </a:cubicBezTo>
                  <a:cubicBezTo>
                    <a:pt x="3127" y="515"/>
                    <a:pt x="2741" y="1"/>
                    <a:pt x="2185" y="1"/>
                  </a:cubicBezTo>
                  <a:close/>
                </a:path>
              </a:pathLst>
            </a:custGeom>
            <a:solidFill>
              <a:srgbClr val="23C7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790" name="Google Shape;790;g1220c44b4ef_0_166"/>
            <p:cNvSpPr/>
            <p:nvPr/>
          </p:nvSpPr>
          <p:spPr>
            <a:xfrm>
              <a:off x="5240425" y="1863400"/>
              <a:ext cx="91300" cy="96675"/>
            </a:xfrm>
            <a:custGeom>
              <a:rect b="b" l="l" r="r" t="t"/>
              <a:pathLst>
                <a:path extrusionOk="0" h="3867" w="3652">
                  <a:moveTo>
                    <a:pt x="0" y="0"/>
                  </a:moveTo>
                  <a:lnTo>
                    <a:pt x="559" y="2079"/>
                  </a:lnTo>
                  <a:lnTo>
                    <a:pt x="3652" y="3866"/>
                  </a:lnTo>
                  <a:lnTo>
                    <a:pt x="3652" y="3866"/>
                  </a:lnTo>
                  <a:lnTo>
                    <a:pt x="3093" y="1770"/>
                  </a:lnTo>
                  <a:lnTo>
                    <a:pt x="0" y="0"/>
                  </a:lnTo>
                  <a:close/>
                </a:path>
              </a:pathLst>
            </a:custGeom>
            <a:solidFill>
              <a:srgbClr val="5C65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791" name="Google Shape;791;g1220c44b4ef_0_166"/>
            <p:cNvSpPr/>
            <p:nvPr/>
          </p:nvSpPr>
          <p:spPr>
            <a:xfrm>
              <a:off x="5240425" y="1849225"/>
              <a:ext cx="129525" cy="58650"/>
            </a:xfrm>
            <a:custGeom>
              <a:rect b="b" l="l" r="r" t="t"/>
              <a:pathLst>
                <a:path extrusionOk="0" h="2346" w="5181">
                  <a:moveTo>
                    <a:pt x="2097" y="0"/>
                  </a:moveTo>
                  <a:lnTo>
                    <a:pt x="0" y="558"/>
                  </a:lnTo>
                  <a:lnTo>
                    <a:pt x="3102" y="2345"/>
                  </a:lnTo>
                  <a:lnTo>
                    <a:pt x="5181" y="1787"/>
                  </a:lnTo>
                  <a:lnTo>
                    <a:pt x="2097" y="0"/>
                  </a:lnTo>
                  <a:close/>
                </a:path>
              </a:pathLst>
            </a:custGeom>
            <a:solidFill>
              <a:srgbClr val="5C65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792" name="Google Shape;792;g1220c44b4ef_0_166"/>
            <p:cNvSpPr/>
            <p:nvPr/>
          </p:nvSpPr>
          <p:spPr>
            <a:xfrm>
              <a:off x="5136100" y="1801950"/>
              <a:ext cx="201850" cy="120100"/>
            </a:xfrm>
            <a:custGeom>
              <a:rect b="b" l="l" r="r" t="t"/>
              <a:pathLst>
                <a:path extrusionOk="0" h="4804" w="8074">
                  <a:moveTo>
                    <a:pt x="630" y="1"/>
                  </a:moveTo>
                  <a:cubicBezTo>
                    <a:pt x="243" y="1"/>
                    <a:pt x="1" y="588"/>
                    <a:pt x="445" y="817"/>
                  </a:cubicBezTo>
                  <a:lnTo>
                    <a:pt x="7275" y="4743"/>
                  </a:lnTo>
                  <a:cubicBezTo>
                    <a:pt x="7335" y="4786"/>
                    <a:pt x="7412" y="4804"/>
                    <a:pt x="7490" y="4804"/>
                  </a:cubicBezTo>
                  <a:cubicBezTo>
                    <a:pt x="7919" y="4804"/>
                    <a:pt x="8074" y="4219"/>
                    <a:pt x="7704" y="4005"/>
                  </a:cubicBezTo>
                  <a:lnTo>
                    <a:pt x="874" y="78"/>
                  </a:lnTo>
                  <a:cubicBezTo>
                    <a:pt x="790" y="24"/>
                    <a:pt x="707" y="1"/>
                    <a:pt x="630" y="1"/>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grpSp>
      <p:grpSp>
        <p:nvGrpSpPr>
          <p:cNvPr id="793" name="Google Shape;793;g1220c44b4ef_0_166"/>
          <p:cNvGrpSpPr/>
          <p:nvPr/>
        </p:nvGrpSpPr>
        <p:grpSpPr>
          <a:xfrm>
            <a:off x="167051" y="2566416"/>
            <a:ext cx="225251" cy="186748"/>
            <a:chOff x="4998800" y="1632275"/>
            <a:chExt cx="371150" cy="327800"/>
          </a:xfrm>
        </p:grpSpPr>
        <p:sp>
          <p:nvSpPr>
            <p:cNvPr id="794" name="Google Shape;794;g1220c44b4ef_0_166"/>
            <p:cNvSpPr/>
            <p:nvPr/>
          </p:nvSpPr>
          <p:spPr>
            <a:xfrm>
              <a:off x="4998800" y="1632275"/>
              <a:ext cx="249600" cy="324975"/>
            </a:xfrm>
            <a:custGeom>
              <a:rect b="b" l="l" r="r" t="t"/>
              <a:pathLst>
                <a:path extrusionOk="0" h="12999" w="9984">
                  <a:moveTo>
                    <a:pt x="5784" y="1"/>
                  </a:moveTo>
                  <a:cubicBezTo>
                    <a:pt x="5280" y="1"/>
                    <a:pt x="4723" y="161"/>
                    <a:pt x="4132" y="499"/>
                  </a:cubicBezTo>
                  <a:cubicBezTo>
                    <a:pt x="1856" y="1822"/>
                    <a:pt x="0" y="5362"/>
                    <a:pt x="0" y="8403"/>
                  </a:cubicBezTo>
                  <a:cubicBezTo>
                    <a:pt x="0" y="10216"/>
                    <a:pt x="653" y="11290"/>
                    <a:pt x="1667" y="11865"/>
                  </a:cubicBezTo>
                  <a:lnTo>
                    <a:pt x="3205" y="12750"/>
                  </a:lnTo>
                  <a:cubicBezTo>
                    <a:pt x="3509" y="12913"/>
                    <a:pt x="3849" y="12999"/>
                    <a:pt x="4215" y="12999"/>
                  </a:cubicBezTo>
                  <a:cubicBezTo>
                    <a:pt x="4717" y="12999"/>
                    <a:pt x="5270" y="12839"/>
                    <a:pt x="5851" y="12501"/>
                  </a:cubicBezTo>
                  <a:cubicBezTo>
                    <a:pt x="8136" y="11178"/>
                    <a:pt x="9983" y="7647"/>
                    <a:pt x="9983" y="4597"/>
                  </a:cubicBezTo>
                  <a:cubicBezTo>
                    <a:pt x="9983" y="2037"/>
                    <a:pt x="8643" y="1307"/>
                    <a:pt x="8643" y="1307"/>
                  </a:cubicBezTo>
                  <a:lnTo>
                    <a:pt x="6761" y="233"/>
                  </a:lnTo>
                  <a:cubicBezTo>
                    <a:pt x="6467" y="80"/>
                    <a:pt x="6139" y="1"/>
                    <a:pt x="5784" y="1"/>
                  </a:cubicBezTo>
                  <a:close/>
                </a:path>
              </a:pathLst>
            </a:custGeom>
            <a:solidFill>
              <a:srgbClr val="1FB2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795" name="Google Shape;795;g1220c44b4ef_0_166"/>
            <p:cNvSpPr/>
            <p:nvPr/>
          </p:nvSpPr>
          <p:spPr>
            <a:xfrm>
              <a:off x="5041525" y="1656575"/>
              <a:ext cx="206875" cy="300575"/>
            </a:xfrm>
            <a:custGeom>
              <a:rect b="b" l="l" r="r" t="t"/>
              <a:pathLst>
                <a:path extrusionOk="0" h="12023" w="8275">
                  <a:moveTo>
                    <a:pt x="5783" y="0"/>
                  </a:moveTo>
                  <a:cubicBezTo>
                    <a:pt x="5280" y="0"/>
                    <a:pt x="4725" y="160"/>
                    <a:pt x="4142" y="498"/>
                  </a:cubicBezTo>
                  <a:cubicBezTo>
                    <a:pt x="1856" y="1812"/>
                    <a:pt x="1" y="5352"/>
                    <a:pt x="1" y="8402"/>
                  </a:cubicBezTo>
                  <a:cubicBezTo>
                    <a:pt x="1" y="10668"/>
                    <a:pt x="1031" y="12023"/>
                    <a:pt x="2501" y="12023"/>
                  </a:cubicBezTo>
                  <a:cubicBezTo>
                    <a:pt x="3004" y="12023"/>
                    <a:pt x="3559" y="11864"/>
                    <a:pt x="4142" y="11529"/>
                  </a:cubicBezTo>
                  <a:cubicBezTo>
                    <a:pt x="6427" y="10206"/>
                    <a:pt x="8274" y="6675"/>
                    <a:pt x="8274" y="3625"/>
                  </a:cubicBezTo>
                  <a:cubicBezTo>
                    <a:pt x="8274" y="1360"/>
                    <a:pt x="7250" y="0"/>
                    <a:pt x="5783" y="0"/>
                  </a:cubicBezTo>
                  <a:close/>
                </a:path>
              </a:pathLst>
            </a:custGeom>
            <a:solidFill>
              <a:srgbClr val="23C7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796" name="Google Shape;796;g1220c44b4ef_0_166"/>
            <p:cNvSpPr/>
            <p:nvPr/>
          </p:nvSpPr>
          <p:spPr>
            <a:xfrm>
              <a:off x="5073325" y="1702550"/>
              <a:ext cx="143500" cy="208725"/>
            </a:xfrm>
            <a:custGeom>
              <a:rect b="b" l="l" r="r" t="t"/>
              <a:pathLst>
                <a:path extrusionOk="0" h="8349" w="5740">
                  <a:moveTo>
                    <a:pt x="4008" y="1"/>
                  </a:moveTo>
                  <a:cubicBezTo>
                    <a:pt x="3660" y="1"/>
                    <a:pt x="3275" y="111"/>
                    <a:pt x="2870" y="343"/>
                  </a:cubicBezTo>
                  <a:cubicBezTo>
                    <a:pt x="1289" y="1262"/>
                    <a:pt x="0" y="3719"/>
                    <a:pt x="0" y="5833"/>
                  </a:cubicBezTo>
                  <a:cubicBezTo>
                    <a:pt x="0" y="7408"/>
                    <a:pt x="716" y="8348"/>
                    <a:pt x="1735" y="8348"/>
                  </a:cubicBezTo>
                  <a:cubicBezTo>
                    <a:pt x="2083" y="8348"/>
                    <a:pt x="2467" y="8238"/>
                    <a:pt x="2870" y="8006"/>
                  </a:cubicBezTo>
                  <a:cubicBezTo>
                    <a:pt x="4451" y="7087"/>
                    <a:pt x="5739" y="4630"/>
                    <a:pt x="5739" y="2516"/>
                  </a:cubicBezTo>
                  <a:cubicBezTo>
                    <a:pt x="5739" y="941"/>
                    <a:pt x="5028" y="1"/>
                    <a:pt x="4008"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797" name="Google Shape;797;g1220c44b4ef_0_166"/>
            <p:cNvSpPr/>
            <p:nvPr/>
          </p:nvSpPr>
          <p:spPr>
            <a:xfrm>
              <a:off x="5105975" y="1750025"/>
              <a:ext cx="78200" cy="113775"/>
            </a:xfrm>
            <a:custGeom>
              <a:rect b="b" l="l" r="r" t="t"/>
              <a:pathLst>
                <a:path extrusionOk="0" h="4551" w="3128">
                  <a:moveTo>
                    <a:pt x="2185" y="1"/>
                  </a:moveTo>
                  <a:cubicBezTo>
                    <a:pt x="1995" y="1"/>
                    <a:pt x="1785" y="61"/>
                    <a:pt x="1564" y="188"/>
                  </a:cubicBezTo>
                  <a:cubicBezTo>
                    <a:pt x="696" y="686"/>
                    <a:pt x="0" y="2035"/>
                    <a:pt x="0" y="3186"/>
                  </a:cubicBezTo>
                  <a:cubicBezTo>
                    <a:pt x="0" y="4038"/>
                    <a:pt x="386" y="4550"/>
                    <a:pt x="942" y="4550"/>
                  </a:cubicBezTo>
                  <a:cubicBezTo>
                    <a:pt x="1133" y="4550"/>
                    <a:pt x="1343" y="4490"/>
                    <a:pt x="1564" y="4363"/>
                  </a:cubicBezTo>
                  <a:cubicBezTo>
                    <a:pt x="2431" y="3865"/>
                    <a:pt x="3127" y="2525"/>
                    <a:pt x="3127" y="1373"/>
                  </a:cubicBezTo>
                  <a:cubicBezTo>
                    <a:pt x="3127" y="515"/>
                    <a:pt x="2741" y="1"/>
                    <a:pt x="2185" y="1"/>
                  </a:cubicBezTo>
                  <a:close/>
                </a:path>
              </a:pathLst>
            </a:custGeom>
            <a:solidFill>
              <a:srgbClr val="23C7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798" name="Google Shape;798;g1220c44b4ef_0_166"/>
            <p:cNvSpPr/>
            <p:nvPr/>
          </p:nvSpPr>
          <p:spPr>
            <a:xfrm>
              <a:off x="5240425" y="1863400"/>
              <a:ext cx="91300" cy="96675"/>
            </a:xfrm>
            <a:custGeom>
              <a:rect b="b" l="l" r="r" t="t"/>
              <a:pathLst>
                <a:path extrusionOk="0" h="3867" w="3652">
                  <a:moveTo>
                    <a:pt x="0" y="0"/>
                  </a:moveTo>
                  <a:lnTo>
                    <a:pt x="559" y="2079"/>
                  </a:lnTo>
                  <a:lnTo>
                    <a:pt x="3652" y="3866"/>
                  </a:lnTo>
                  <a:lnTo>
                    <a:pt x="3652" y="3866"/>
                  </a:lnTo>
                  <a:lnTo>
                    <a:pt x="3093" y="1770"/>
                  </a:lnTo>
                  <a:lnTo>
                    <a:pt x="0" y="0"/>
                  </a:lnTo>
                  <a:close/>
                </a:path>
              </a:pathLst>
            </a:custGeom>
            <a:solidFill>
              <a:srgbClr val="5C65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799" name="Google Shape;799;g1220c44b4ef_0_166"/>
            <p:cNvSpPr/>
            <p:nvPr/>
          </p:nvSpPr>
          <p:spPr>
            <a:xfrm>
              <a:off x="5240425" y="1849225"/>
              <a:ext cx="129525" cy="58650"/>
            </a:xfrm>
            <a:custGeom>
              <a:rect b="b" l="l" r="r" t="t"/>
              <a:pathLst>
                <a:path extrusionOk="0" h="2346" w="5181">
                  <a:moveTo>
                    <a:pt x="2097" y="0"/>
                  </a:moveTo>
                  <a:lnTo>
                    <a:pt x="0" y="558"/>
                  </a:lnTo>
                  <a:lnTo>
                    <a:pt x="3102" y="2345"/>
                  </a:lnTo>
                  <a:lnTo>
                    <a:pt x="5181" y="1787"/>
                  </a:lnTo>
                  <a:lnTo>
                    <a:pt x="2097" y="0"/>
                  </a:lnTo>
                  <a:close/>
                </a:path>
              </a:pathLst>
            </a:custGeom>
            <a:solidFill>
              <a:srgbClr val="5C65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800" name="Google Shape;800;g1220c44b4ef_0_166"/>
            <p:cNvSpPr/>
            <p:nvPr/>
          </p:nvSpPr>
          <p:spPr>
            <a:xfrm>
              <a:off x="5136100" y="1801950"/>
              <a:ext cx="201850" cy="120100"/>
            </a:xfrm>
            <a:custGeom>
              <a:rect b="b" l="l" r="r" t="t"/>
              <a:pathLst>
                <a:path extrusionOk="0" h="4804" w="8074">
                  <a:moveTo>
                    <a:pt x="630" y="1"/>
                  </a:moveTo>
                  <a:cubicBezTo>
                    <a:pt x="243" y="1"/>
                    <a:pt x="1" y="588"/>
                    <a:pt x="445" y="817"/>
                  </a:cubicBezTo>
                  <a:lnTo>
                    <a:pt x="7275" y="4743"/>
                  </a:lnTo>
                  <a:cubicBezTo>
                    <a:pt x="7335" y="4786"/>
                    <a:pt x="7412" y="4804"/>
                    <a:pt x="7490" y="4804"/>
                  </a:cubicBezTo>
                  <a:cubicBezTo>
                    <a:pt x="7919" y="4804"/>
                    <a:pt x="8074" y="4219"/>
                    <a:pt x="7704" y="4005"/>
                  </a:cubicBezTo>
                  <a:lnTo>
                    <a:pt x="874" y="78"/>
                  </a:lnTo>
                  <a:cubicBezTo>
                    <a:pt x="790" y="24"/>
                    <a:pt x="707" y="1"/>
                    <a:pt x="630" y="1"/>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grpSp>
      <p:sp>
        <p:nvSpPr>
          <p:cNvPr id="801" name="Google Shape;801;g1220c44b4ef_0_166"/>
          <p:cNvSpPr txBox="1"/>
          <p:nvPr/>
        </p:nvSpPr>
        <p:spPr>
          <a:xfrm>
            <a:off x="5239200" y="3591150"/>
            <a:ext cx="3659400" cy="615600"/>
          </a:xfrm>
          <a:prstGeom prst="rect">
            <a:avLst/>
          </a:prstGeom>
          <a:noFill/>
          <a:ln>
            <a:noFill/>
          </a:ln>
        </p:spPr>
        <p:txBody>
          <a:bodyPr anchorCtr="0" anchor="t" bIns="91425" lIns="91425" spcFirstLastPara="1" rIns="91425" wrap="square" tIns="91425">
            <a:spAutoFit/>
          </a:bodyPr>
          <a:lstStyle/>
          <a:p>
            <a:pPr indent="0" lvl="0" marL="457200" marR="0" rtl="0" algn="l">
              <a:lnSpc>
                <a:spcPct val="100000"/>
              </a:lnSpc>
              <a:spcBef>
                <a:spcPts val="0"/>
              </a:spcBef>
              <a:spcAft>
                <a:spcPts val="0"/>
              </a:spcAft>
              <a:buNone/>
            </a:pPr>
            <a:r>
              <a:rPr b="1" lang="en">
                <a:latin typeface="Dosis"/>
                <a:ea typeface="Dosis"/>
                <a:cs typeface="Dosis"/>
                <a:sym typeface="Dosis"/>
              </a:rPr>
              <a:t>Concentration </a:t>
            </a:r>
            <a:r>
              <a:rPr lang="en">
                <a:latin typeface="Dosis Light"/>
                <a:ea typeface="Dosis Light"/>
                <a:cs typeface="Dosis Light"/>
                <a:sym typeface="Dosis Light"/>
              </a:rPr>
              <a:t>of devices in Parks occurring more </a:t>
            </a:r>
            <a:r>
              <a:rPr b="1" lang="en">
                <a:latin typeface="Dosis"/>
                <a:ea typeface="Dosis"/>
                <a:cs typeface="Dosis"/>
                <a:sym typeface="Dosis"/>
              </a:rPr>
              <a:t>often </a:t>
            </a:r>
            <a:r>
              <a:rPr lang="en">
                <a:latin typeface="Dosis Light"/>
                <a:ea typeface="Dosis Light"/>
                <a:cs typeface="Dosis Light"/>
                <a:sym typeface="Dosis Light"/>
              </a:rPr>
              <a:t>on </a:t>
            </a:r>
            <a:r>
              <a:rPr b="1" lang="en">
                <a:latin typeface="Dosis"/>
                <a:ea typeface="Dosis"/>
                <a:cs typeface="Dosis"/>
                <a:sym typeface="Dosis"/>
              </a:rPr>
              <a:t>Saturdays</a:t>
            </a:r>
            <a:r>
              <a:rPr b="1" lang="en">
                <a:latin typeface="Dosis"/>
                <a:ea typeface="Dosis"/>
                <a:cs typeface="Dosis"/>
                <a:sym typeface="Dosis"/>
              </a:rPr>
              <a:t> </a:t>
            </a:r>
            <a:r>
              <a:rPr lang="en">
                <a:latin typeface="Dosis Light"/>
                <a:ea typeface="Dosis Light"/>
                <a:cs typeface="Dosis Light"/>
                <a:sym typeface="Dosis Light"/>
              </a:rPr>
              <a:t>and </a:t>
            </a:r>
            <a:r>
              <a:rPr b="1" lang="en">
                <a:latin typeface="Dosis"/>
                <a:ea typeface="Dosis"/>
                <a:cs typeface="Dosis"/>
                <a:sym typeface="Dosis"/>
              </a:rPr>
              <a:t>Sundays</a:t>
            </a:r>
            <a:r>
              <a:rPr lang="en">
                <a:latin typeface="Dosis Light"/>
                <a:ea typeface="Dosis Light"/>
                <a:cs typeface="Dosis Light"/>
                <a:sym typeface="Dosis Light"/>
              </a:rPr>
              <a:t>.</a:t>
            </a:r>
            <a:endParaRPr>
              <a:latin typeface="Dosis Light"/>
              <a:ea typeface="Dosis Light"/>
              <a:cs typeface="Dosis Light"/>
              <a:sym typeface="Dosis Light"/>
            </a:endParaRPr>
          </a:p>
        </p:txBody>
      </p:sp>
      <p:sp>
        <p:nvSpPr>
          <p:cNvPr id="802" name="Google Shape;802;g1220c44b4ef_0_166"/>
          <p:cNvSpPr txBox="1"/>
          <p:nvPr>
            <p:ph type="ctrTitle"/>
          </p:nvPr>
        </p:nvSpPr>
        <p:spPr>
          <a:xfrm>
            <a:off x="2286000" y="804675"/>
            <a:ext cx="4974900" cy="504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2400"/>
              <a:buNone/>
            </a:pPr>
            <a:r>
              <a:rPr lang="en" sz="1800">
                <a:solidFill>
                  <a:schemeClr val="dk2"/>
                </a:solidFill>
              </a:rPr>
              <a:t>aDD MORE DEVICES FOR parks ON saturdays and sundays</a:t>
            </a:r>
            <a:endParaRPr sz="1800">
              <a:solidFill>
                <a:schemeClr val="dk2"/>
              </a:solidFill>
            </a:endParaRPr>
          </a:p>
        </p:txBody>
      </p:sp>
      <p:pic>
        <p:nvPicPr>
          <p:cNvPr id="803" name="Google Shape;803;g1220c44b4ef_0_166"/>
          <p:cNvPicPr preferRelativeResize="0"/>
          <p:nvPr/>
        </p:nvPicPr>
        <p:blipFill rotWithShape="1">
          <a:blip r:embed="rId3">
            <a:alphaModFix/>
          </a:blip>
          <a:srcRect b="0" l="0" r="635" t="0"/>
          <a:stretch/>
        </p:blipFill>
        <p:spPr>
          <a:xfrm>
            <a:off x="5330952" y="1325880"/>
            <a:ext cx="2935224" cy="2304288"/>
          </a:xfrm>
          <a:prstGeom prst="rect">
            <a:avLst/>
          </a:prstGeom>
          <a:noFill/>
          <a:ln>
            <a:noFill/>
          </a:ln>
        </p:spPr>
      </p:pic>
      <p:cxnSp>
        <p:nvCxnSpPr>
          <p:cNvPr id="804" name="Google Shape;804;g1220c44b4ef_0_166"/>
          <p:cNvCxnSpPr/>
          <p:nvPr/>
        </p:nvCxnSpPr>
        <p:spPr>
          <a:xfrm>
            <a:off x="5239200" y="3778643"/>
            <a:ext cx="570000" cy="0"/>
          </a:xfrm>
          <a:prstGeom prst="straightConnector1">
            <a:avLst/>
          </a:prstGeom>
          <a:noFill/>
          <a:ln cap="flat" cmpd="sng" w="28575">
            <a:solidFill>
              <a:schemeClr val="dk2"/>
            </a:solidFill>
            <a:prstDash val="dash"/>
            <a:round/>
            <a:headEnd len="med" w="med" type="none"/>
            <a:tailEnd len="med" w="med" type="none"/>
          </a:ln>
        </p:spPr>
      </p:cxnSp>
      <p:sp>
        <p:nvSpPr>
          <p:cNvPr id="805" name="Google Shape;805;g1220c44b4ef_0_166"/>
          <p:cNvSpPr/>
          <p:nvPr/>
        </p:nvSpPr>
        <p:spPr>
          <a:xfrm>
            <a:off x="7500533" y="3008400"/>
            <a:ext cx="676800" cy="557400"/>
          </a:xfrm>
          <a:prstGeom prst="roundRect">
            <a:avLst>
              <a:gd fmla="val 16667" name="adj"/>
            </a:avLst>
          </a:prstGeom>
          <a:noFill/>
          <a:ln cap="flat" cmpd="sng" w="28575">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6" name="Google Shape;806;g1220c44b4ef_0_166"/>
          <p:cNvGrpSpPr/>
          <p:nvPr/>
        </p:nvGrpSpPr>
        <p:grpSpPr>
          <a:xfrm>
            <a:off x="167051" y="3066129"/>
            <a:ext cx="225251" cy="186748"/>
            <a:chOff x="4998800" y="1632275"/>
            <a:chExt cx="371150" cy="327800"/>
          </a:xfrm>
        </p:grpSpPr>
        <p:sp>
          <p:nvSpPr>
            <p:cNvPr id="807" name="Google Shape;807;g1220c44b4ef_0_166"/>
            <p:cNvSpPr/>
            <p:nvPr/>
          </p:nvSpPr>
          <p:spPr>
            <a:xfrm>
              <a:off x="4998800" y="1632275"/>
              <a:ext cx="249600" cy="324975"/>
            </a:xfrm>
            <a:custGeom>
              <a:rect b="b" l="l" r="r" t="t"/>
              <a:pathLst>
                <a:path extrusionOk="0" h="12999" w="9984">
                  <a:moveTo>
                    <a:pt x="5784" y="1"/>
                  </a:moveTo>
                  <a:cubicBezTo>
                    <a:pt x="5280" y="1"/>
                    <a:pt x="4723" y="161"/>
                    <a:pt x="4132" y="499"/>
                  </a:cubicBezTo>
                  <a:cubicBezTo>
                    <a:pt x="1856" y="1822"/>
                    <a:pt x="0" y="5362"/>
                    <a:pt x="0" y="8403"/>
                  </a:cubicBezTo>
                  <a:cubicBezTo>
                    <a:pt x="0" y="10216"/>
                    <a:pt x="653" y="11290"/>
                    <a:pt x="1667" y="11865"/>
                  </a:cubicBezTo>
                  <a:lnTo>
                    <a:pt x="3205" y="12750"/>
                  </a:lnTo>
                  <a:cubicBezTo>
                    <a:pt x="3509" y="12913"/>
                    <a:pt x="3849" y="12999"/>
                    <a:pt x="4215" y="12999"/>
                  </a:cubicBezTo>
                  <a:cubicBezTo>
                    <a:pt x="4717" y="12999"/>
                    <a:pt x="5270" y="12839"/>
                    <a:pt x="5851" y="12501"/>
                  </a:cubicBezTo>
                  <a:cubicBezTo>
                    <a:pt x="8136" y="11178"/>
                    <a:pt x="9983" y="7647"/>
                    <a:pt x="9983" y="4597"/>
                  </a:cubicBezTo>
                  <a:cubicBezTo>
                    <a:pt x="9983" y="2037"/>
                    <a:pt x="8643" y="1307"/>
                    <a:pt x="8643" y="1307"/>
                  </a:cubicBezTo>
                  <a:lnTo>
                    <a:pt x="6761" y="233"/>
                  </a:lnTo>
                  <a:cubicBezTo>
                    <a:pt x="6467" y="80"/>
                    <a:pt x="6139" y="1"/>
                    <a:pt x="5784" y="1"/>
                  </a:cubicBezTo>
                  <a:close/>
                </a:path>
              </a:pathLst>
            </a:custGeom>
            <a:solidFill>
              <a:srgbClr val="1FB2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808" name="Google Shape;808;g1220c44b4ef_0_166"/>
            <p:cNvSpPr/>
            <p:nvPr/>
          </p:nvSpPr>
          <p:spPr>
            <a:xfrm>
              <a:off x="5041525" y="1656575"/>
              <a:ext cx="206875" cy="300575"/>
            </a:xfrm>
            <a:custGeom>
              <a:rect b="b" l="l" r="r" t="t"/>
              <a:pathLst>
                <a:path extrusionOk="0" h="12023" w="8275">
                  <a:moveTo>
                    <a:pt x="5783" y="0"/>
                  </a:moveTo>
                  <a:cubicBezTo>
                    <a:pt x="5280" y="0"/>
                    <a:pt x="4725" y="160"/>
                    <a:pt x="4142" y="498"/>
                  </a:cubicBezTo>
                  <a:cubicBezTo>
                    <a:pt x="1856" y="1812"/>
                    <a:pt x="1" y="5352"/>
                    <a:pt x="1" y="8402"/>
                  </a:cubicBezTo>
                  <a:cubicBezTo>
                    <a:pt x="1" y="10668"/>
                    <a:pt x="1031" y="12023"/>
                    <a:pt x="2501" y="12023"/>
                  </a:cubicBezTo>
                  <a:cubicBezTo>
                    <a:pt x="3004" y="12023"/>
                    <a:pt x="3559" y="11864"/>
                    <a:pt x="4142" y="11529"/>
                  </a:cubicBezTo>
                  <a:cubicBezTo>
                    <a:pt x="6427" y="10206"/>
                    <a:pt x="8274" y="6675"/>
                    <a:pt x="8274" y="3625"/>
                  </a:cubicBezTo>
                  <a:cubicBezTo>
                    <a:pt x="8274" y="1360"/>
                    <a:pt x="7250" y="0"/>
                    <a:pt x="5783" y="0"/>
                  </a:cubicBezTo>
                  <a:close/>
                </a:path>
              </a:pathLst>
            </a:custGeom>
            <a:solidFill>
              <a:srgbClr val="23C7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809" name="Google Shape;809;g1220c44b4ef_0_166"/>
            <p:cNvSpPr/>
            <p:nvPr/>
          </p:nvSpPr>
          <p:spPr>
            <a:xfrm>
              <a:off x="5073325" y="1702550"/>
              <a:ext cx="143500" cy="208725"/>
            </a:xfrm>
            <a:custGeom>
              <a:rect b="b" l="l" r="r" t="t"/>
              <a:pathLst>
                <a:path extrusionOk="0" h="8349" w="5740">
                  <a:moveTo>
                    <a:pt x="4008" y="1"/>
                  </a:moveTo>
                  <a:cubicBezTo>
                    <a:pt x="3660" y="1"/>
                    <a:pt x="3275" y="111"/>
                    <a:pt x="2870" y="343"/>
                  </a:cubicBezTo>
                  <a:cubicBezTo>
                    <a:pt x="1289" y="1262"/>
                    <a:pt x="0" y="3719"/>
                    <a:pt x="0" y="5833"/>
                  </a:cubicBezTo>
                  <a:cubicBezTo>
                    <a:pt x="0" y="7408"/>
                    <a:pt x="716" y="8348"/>
                    <a:pt x="1735" y="8348"/>
                  </a:cubicBezTo>
                  <a:cubicBezTo>
                    <a:pt x="2083" y="8348"/>
                    <a:pt x="2467" y="8238"/>
                    <a:pt x="2870" y="8006"/>
                  </a:cubicBezTo>
                  <a:cubicBezTo>
                    <a:pt x="4451" y="7087"/>
                    <a:pt x="5739" y="4630"/>
                    <a:pt x="5739" y="2516"/>
                  </a:cubicBezTo>
                  <a:cubicBezTo>
                    <a:pt x="5739" y="941"/>
                    <a:pt x="5028" y="1"/>
                    <a:pt x="4008"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810" name="Google Shape;810;g1220c44b4ef_0_166"/>
            <p:cNvSpPr/>
            <p:nvPr/>
          </p:nvSpPr>
          <p:spPr>
            <a:xfrm>
              <a:off x="5105975" y="1750025"/>
              <a:ext cx="78200" cy="113775"/>
            </a:xfrm>
            <a:custGeom>
              <a:rect b="b" l="l" r="r" t="t"/>
              <a:pathLst>
                <a:path extrusionOk="0" h="4551" w="3128">
                  <a:moveTo>
                    <a:pt x="2185" y="1"/>
                  </a:moveTo>
                  <a:cubicBezTo>
                    <a:pt x="1995" y="1"/>
                    <a:pt x="1785" y="61"/>
                    <a:pt x="1564" y="188"/>
                  </a:cubicBezTo>
                  <a:cubicBezTo>
                    <a:pt x="696" y="686"/>
                    <a:pt x="0" y="2035"/>
                    <a:pt x="0" y="3186"/>
                  </a:cubicBezTo>
                  <a:cubicBezTo>
                    <a:pt x="0" y="4038"/>
                    <a:pt x="386" y="4550"/>
                    <a:pt x="942" y="4550"/>
                  </a:cubicBezTo>
                  <a:cubicBezTo>
                    <a:pt x="1133" y="4550"/>
                    <a:pt x="1343" y="4490"/>
                    <a:pt x="1564" y="4363"/>
                  </a:cubicBezTo>
                  <a:cubicBezTo>
                    <a:pt x="2431" y="3865"/>
                    <a:pt x="3127" y="2525"/>
                    <a:pt x="3127" y="1373"/>
                  </a:cubicBezTo>
                  <a:cubicBezTo>
                    <a:pt x="3127" y="515"/>
                    <a:pt x="2741" y="1"/>
                    <a:pt x="2185" y="1"/>
                  </a:cubicBezTo>
                  <a:close/>
                </a:path>
              </a:pathLst>
            </a:custGeom>
            <a:solidFill>
              <a:srgbClr val="23C7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811" name="Google Shape;811;g1220c44b4ef_0_166"/>
            <p:cNvSpPr/>
            <p:nvPr/>
          </p:nvSpPr>
          <p:spPr>
            <a:xfrm>
              <a:off x="5240425" y="1863400"/>
              <a:ext cx="91300" cy="96675"/>
            </a:xfrm>
            <a:custGeom>
              <a:rect b="b" l="l" r="r" t="t"/>
              <a:pathLst>
                <a:path extrusionOk="0" h="3867" w="3652">
                  <a:moveTo>
                    <a:pt x="0" y="0"/>
                  </a:moveTo>
                  <a:lnTo>
                    <a:pt x="559" y="2079"/>
                  </a:lnTo>
                  <a:lnTo>
                    <a:pt x="3652" y="3866"/>
                  </a:lnTo>
                  <a:lnTo>
                    <a:pt x="3652" y="3866"/>
                  </a:lnTo>
                  <a:lnTo>
                    <a:pt x="3093" y="1770"/>
                  </a:lnTo>
                  <a:lnTo>
                    <a:pt x="0" y="0"/>
                  </a:lnTo>
                  <a:close/>
                </a:path>
              </a:pathLst>
            </a:custGeom>
            <a:solidFill>
              <a:srgbClr val="5C65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812" name="Google Shape;812;g1220c44b4ef_0_166"/>
            <p:cNvSpPr/>
            <p:nvPr/>
          </p:nvSpPr>
          <p:spPr>
            <a:xfrm>
              <a:off x="5240425" y="1849225"/>
              <a:ext cx="129525" cy="58650"/>
            </a:xfrm>
            <a:custGeom>
              <a:rect b="b" l="l" r="r" t="t"/>
              <a:pathLst>
                <a:path extrusionOk="0" h="2346" w="5181">
                  <a:moveTo>
                    <a:pt x="2097" y="0"/>
                  </a:moveTo>
                  <a:lnTo>
                    <a:pt x="0" y="558"/>
                  </a:lnTo>
                  <a:lnTo>
                    <a:pt x="3102" y="2345"/>
                  </a:lnTo>
                  <a:lnTo>
                    <a:pt x="5181" y="1787"/>
                  </a:lnTo>
                  <a:lnTo>
                    <a:pt x="2097" y="0"/>
                  </a:lnTo>
                  <a:close/>
                </a:path>
              </a:pathLst>
            </a:custGeom>
            <a:solidFill>
              <a:srgbClr val="5C65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813" name="Google Shape;813;g1220c44b4ef_0_166"/>
            <p:cNvSpPr/>
            <p:nvPr/>
          </p:nvSpPr>
          <p:spPr>
            <a:xfrm>
              <a:off x="5136100" y="1801950"/>
              <a:ext cx="201850" cy="120100"/>
            </a:xfrm>
            <a:custGeom>
              <a:rect b="b" l="l" r="r" t="t"/>
              <a:pathLst>
                <a:path extrusionOk="0" h="4804" w="8074">
                  <a:moveTo>
                    <a:pt x="630" y="1"/>
                  </a:moveTo>
                  <a:cubicBezTo>
                    <a:pt x="243" y="1"/>
                    <a:pt x="1" y="588"/>
                    <a:pt x="445" y="817"/>
                  </a:cubicBezTo>
                  <a:lnTo>
                    <a:pt x="7275" y="4743"/>
                  </a:lnTo>
                  <a:cubicBezTo>
                    <a:pt x="7335" y="4786"/>
                    <a:pt x="7412" y="4804"/>
                    <a:pt x="7490" y="4804"/>
                  </a:cubicBezTo>
                  <a:cubicBezTo>
                    <a:pt x="7919" y="4804"/>
                    <a:pt x="8074" y="4219"/>
                    <a:pt x="7704" y="4005"/>
                  </a:cubicBezTo>
                  <a:lnTo>
                    <a:pt x="874" y="78"/>
                  </a:lnTo>
                  <a:cubicBezTo>
                    <a:pt x="790" y="24"/>
                    <a:pt x="707" y="1"/>
                    <a:pt x="630" y="1"/>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817" name="Shape 817"/>
        <p:cNvGrpSpPr/>
        <p:nvPr/>
      </p:nvGrpSpPr>
      <p:grpSpPr>
        <a:xfrm>
          <a:off x="0" y="0"/>
          <a:ext cx="0" cy="0"/>
          <a:chOff x="0" y="0"/>
          <a:chExt cx="0" cy="0"/>
        </a:xfrm>
      </p:grpSpPr>
      <p:sp>
        <p:nvSpPr>
          <p:cNvPr id="818" name="Google Shape;818;g1220c44b4ef_0_213"/>
          <p:cNvSpPr txBox="1"/>
          <p:nvPr/>
        </p:nvSpPr>
        <p:spPr>
          <a:xfrm>
            <a:off x="5239200" y="3591150"/>
            <a:ext cx="3659400" cy="615600"/>
          </a:xfrm>
          <a:prstGeom prst="rect">
            <a:avLst/>
          </a:prstGeom>
          <a:noFill/>
          <a:ln>
            <a:noFill/>
          </a:ln>
        </p:spPr>
        <p:txBody>
          <a:bodyPr anchorCtr="0" anchor="t" bIns="91425" lIns="91425" spcFirstLastPara="1" rIns="91425" wrap="square" tIns="91425">
            <a:spAutoFit/>
          </a:bodyPr>
          <a:lstStyle/>
          <a:p>
            <a:pPr indent="0" lvl="0" marL="457200" marR="0" rtl="0" algn="l">
              <a:lnSpc>
                <a:spcPct val="100000"/>
              </a:lnSpc>
              <a:spcBef>
                <a:spcPts val="0"/>
              </a:spcBef>
              <a:spcAft>
                <a:spcPts val="0"/>
              </a:spcAft>
              <a:buNone/>
            </a:pPr>
            <a:r>
              <a:rPr b="1" lang="en">
                <a:latin typeface="Dosis"/>
                <a:ea typeface="Dosis"/>
                <a:cs typeface="Dosis"/>
                <a:sym typeface="Dosis"/>
              </a:rPr>
              <a:t>Concentration </a:t>
            </a:r>
            <a:r>
              <a:rPr lang="en">
                <a:latin typeface="Dosis Light"/>
                <a:ea typeface="Dosis Light"/>
                <a:cs typeface="Dosis Light"/>
                <a:sym typeface="Dosis Light"/>
              </a:rPr>
              <a:t>of devices in Dance club </a:t>
            </a:r>
            <a:r>
              <a:rPr lang="en">
                <a:latin typeface="Dosis Light"/>
                <a:ea typeface="Dosis Light"/>
                <a:cs typeface="Dosis Light"/>
                <a:sym typeface="Dosis Light"/>
              </a:rPr>
              <a:t>occurring</a:t>
            </a:r>
            <a:r>
              <a:rPr lang="en">
                <a:latin typeface="Dosis Light"/>
                <a:ea typeface="Dosis Light"/>
                <a:cs typeface="Dosis Light"/>
                <a:sym typeface="Dosis Light"/>
              </a:rPr>
              <a:t> at </a:t>
            </a:r>
            <a:r>
              <a:rPr b="1" lang="en">
                <a:latin typeface="Dosis"/>
                <a:ea typeface="Dosis"/>
                <a:cs typeface="Dosis"/>
                <a:sym typeface="Dosis"/>
              </a:rPr>
              <a:t>night</a:t>
            </a:r>
            <a:r>
              <a:rPr lang="en">
                <a:latin typeface="Dosis Light"/>
                <a:ea typeface="Dosis Light"/>
                <a:cs typeface="Dosis Light"/>
                <a:sym typeface="Dosis Light"/>
              </a:rPr>
              <a:t>.</a:t>
            </a:r>
            <a:endParaRPr>
              <a:latin typeface="Dosis Light"/>
              <a:ea typeface="Dosis Light"/>
              <a:cs typeface="Dosis Light"/>
              <a:sym typeface="Dosis Light"/>
            </a:endParaRPr>
          </a:p>
        </p:txBody>
      </p:sp>
      <p:sp>
        <p:nvSpPr>
          <p:cNvPr id="819" name="Google Shape;819;g1220c44b4ef_0_213"/>
          <p:cNvSpPr txBox="1"/>
          <p:nvPr>
            <p:ph type="ctrTitle"/>
          </p:nvPr>
        </p:nvSpPr>
        <p:spPr>
          <a:xfrm>
            <a:off x="2590800" y="804675"/>
            <a:ext cx="4274400" cy="504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2400"/>
              <a:buNone/>
            </a:pPr>
            <a:r>
              <a:rPr lang="en" sz="1800">
                <a:solidFill>
                  <a:schemeClr val="dk2"/>
                </a:solidFill>
              </a:rPr>
              <a:t>more attending hours at night </a:t>
            </a:r>
            <a:r>
              <a:rPr lang="en" sz="1800">
                <a:solidFill>
                  <a:schemeClr val="dk2"/>
                </a:solidFill>
              </a:rPr>
              <a:t>FOR dance clubs </a:t>
            </a:r>
            <a:endParaRPr sz="1800">
              <a:solidFill>
                <a:schemeClr val="dk2"/>
              </a:solidFill>
            </a:endParaRPr>
          </a:p>
        </p:txBody>
      </p:sp>
      <p:sp>
        <p:nvSpPr>
          <p:cNvPr id="820" name="Google Shape;820;g1220c44b4ef_0_213"/>
          <p:cNvSpPr txBox="1"/>
          <p:nvPr>
            <p:ph type="ctrTitle"/>
          </p:nvPr>
        </p:nvSpPr>
        <p:spPr>
          <a:xfrm>
            <a:off x="1445225" y="360643"/>
            <a:ext cx="7264500" cy="504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2400"/>
              <a:buNone/>
            </a:pPr>
            <a:r>
              <a:rPr lang="en">
                <a:solidFill>
                  <a:srgbClr val="23C7AC"/>
                </a:solidFill>
              </a:rPr>
              <a:t>8. Adjust particular cases</a:t>
            </a:r>
            <a:endParaRPr>
              <a:solidFill>
                <a:srgbClr val="23C7AC"/>
              </a:solidFill>
            </a:endParaRPr>
          </a:p>
        </p:txBody>
      </p:sp>
      <p:cxnSp>
        <p:nvCxnSpPr>
          <p:cNvPr id="821" name="Google Shape;821;g1220c44b4ef_0_213"/>
          <p:cNvCxnSpPr/>
          <p:nvPr/>
        </p:nvCxnSpPr>
        <p:spPr>
          <a:xfrm>
            <a:off x="4605475" y="1284000"/>
            <a:ext cx="0" cy="3105600"/>
          </a:xfrm>
          <a:prstGeom prst="straightConnector1">
            <a:avLst/>
          </a:prstGeom>
          <a:noFill/>
          <a:ln cap="flat" cmpd="sng" w="38100">
            <a:solidFill>
              <a:schemeClr val="accent5"/>
            </a:solidFill>
            <a:prstDash val="dash"/>
            <a:round/>
            <a:headEnd len="sm" w="sm" type="none"/>
            <a:tailEnd len="sm" w="sm" type="none"/>
          </a:ln>
        </p:spPr>
      </p:cxnSp>
      <p:grpSp>
        <p:nvGrpSpPr>
          <p:cNvPr id="822" name="Google Shape;822;g1220c44b4ef_0_213"/>
          <p:cNvGrpSpPr/>
          <p:nvPr/>
        </p:nvGrpSpPr>
        <p:grpSpPr>
          <a:xfrm flipH="1">
            <a:off x="-52560" y="3565861"/>
            <a:ext cx="1082306" cy="1559420"/>
            <a:chOff x="5746200" y="-125075"/>
            <a:chExt cx="337125" cy="485725"/>
          </a:xfrm>
        </p:grpSpPr>
        <p:sp>
          <p:nvSpPr>
            <p:cNvPr id="823" name="Google Shape;823;g1220c44b4ef_0_213"/>
            <p:cNvSpPr/>
            <p:nvPr/>
          </p:nvSpPr>
          <p:spPr>
            <a:xfrm>
              <a:off x="5834100" y="-125075"/>
              <a:ext cx="249225" cy="261950"/>
            </a:xfrm>
            <a:custGeom>
              <a:rect b="b" l="l" r="r" t="t"/>
              <a:pathLst>
                <a:path extrusionOk="0" h="10478" w="9969">
                  <a:moveTo>
                    <a:pt x="3223" y="1"/>
                  </a:moveTo>
                  <a:cubicBezTo>
                    <a:pt x="2651" y="1"/>
                    <a:pt x="2118" y="114"/>
                    <a:pt x="1653" y="309"/>
                  </a:cubicBezTo>
                  <a:cubicBezTo>
                    <a:pt x="1" y="1002"/>
                    <a:pt x="340" y="2699"/>
                    <a:pt x="2374" y="3715"/>
                  </a:cubicBezTo>
                  <a:cubicBezTo>
                    <a:pt x="4407" y="4732"/>
                    <a:pt x="6936" y="6510"/>
                    <a:pt x="7541" y="9750"/>
                  </a:cubicBezTo>
                  <a:lnTo>
                    <a:pt x="9673" y="10477"/>
                  </a:lnTo>
                  <a:cubicBezTo>
                    <a:pt x="9744" y="10447"/>
                    <a:pt x="9969" y="5626"/>
                    <a:pt x="7895" y="2783"/>
                  </a:cubicBezTo>
                  <a:cubicBezTo>
                    <a:pt x="6405" y="743"/>
                    <a:pt x="4686" y="1"/>
                    <a:pt x="3223"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4" name="Google Shape;824;g1220c44b4ef_0_213"/>
            <p:cNvSpPr/>
            <p:nvPr/>
          </p:nvSpPr>
          <p:spPr>
            <a:xfrm>
              <a:off x="5896575" y="-107050"/>
              <a:ext cx="164425" cy="208550"/>
            </a:xfrm>
            <a:custGeom>
              <a:rect b="b" l="l" r="r" t="t"/>
              <a:pathLst>
                <a:path extrusionOk="0" h="8342" w="6577">
                  <a:moveTo>
                    <a:pt x="174" y="1"/>
                  </a:moveTo>
                  <a:cubicBezTo>
                    <a:pt x="102" y="1"/>
                    <a:pt x="38" y="49"/>
                    <a:pt x="21" y="118"/>
                  </a:cubicBezTo>
                  <a:cubicBezTo>
                    <a:pt x="0" y="200"/>
                    <a:pt x="52" y="284"/>
                    <a:pt x="133" y="305"/>
                  </a:cubicBezTo>
                  <a:cubicBezTo>
                    <a:pt x="2584" y="917"/>
                    <a:pt x="5478" y="3317"/>
                    <a:pt x="6256" y="8213"/>
                  </a:cubicBezTo>
                  <a:cubicBezTo>
                    <a:pt x="6270" y="8287"/>
                    <a:pt x="6335" y="8342"/>
                    <a:pt x="6409" y="8342"/>
                  </a:cubicBezTo>
                  <a:lnTo>
                    <a:pt x="6433" y="8342"/>
                  </a:lnTo>
                  <a:cubicBezTo>
                    <a:pt x="6518" y="8328"/>
                    <a:pt x="6576" y="8247"/>
                    <a:pt x="6562" y="8162"/>
                  </a:cubicBezTo>
                  <a:cubicBezTo>
                    <a:pt x="5760" y="3120"/>
                    <a:pt x="2754" y="642"/>
                    <a:pt x="212" y="5"/>
                  </a:cubicBezTo>
                  <a:cubicBezTo>
                    <a:pt x="199" y="2"/>
                    <a:pt x="186" y="1"/>
                    <a:pt x="17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5" name="Google Shape;825;g1220c44b4ef_0_213"/>
            <p:cNvSpPr/>
            <p:nvPr/>
          </p:nvSpPr>
          <p:spPr>
            <a:xfrm>
              <a:off x="5746200" y="18375"/>
              <a:ext cx="331275" cy="342275"/>
            </a:xfrm>
            <a:custGeom>
              <a:rect b="b" l="l" r="r" t="t"/>
              <a:pathLst>
                <a:path extrusionOk="0" h="13691" w="13251">
                  <a:moveTo>
                    <a:pt x="3906" y="0"/>
                  </a:moveTo>
                  <a:cubicBezTo>
                    <a:pt x="3211" y="0"/>
                    <a:pt x="2518" y="119"/>
                    <a:pt x="1861" y="381"/>
                  </a:cubicBezTo>
                  <a:cubicBezTo>
                    <a:pt x="1" y="1125"/>
                    <a:pt x="1021" y="2893"/>
                    <a:pt x="2867" y="3474"/>
                  </a:cubicBezTo>
                  <a:cubicBezTo>
                    <a:pt x="4931" y="4121"/>
                    <a:pt x="5339" y="4756"/>
                    <a:pt x="5607" y="5820"/>
                  </a:cubicBezTo>
                  <a:cubicBezTo>
                    <a:pt x="5832" y="6701"/>
                    <a:pt x="5342" y="8496"/>
                    <a:pt x="5828" y="9822"/>
                  </a:cubicBezTo>
                  <a:cubicBezTo>
                    <a:pt x="6312" y="11148"/>
                    <a:pt x="8140" y="11301"/>
                    <a:pt x="9708" y="11444"/>
                  </a:cubicBezTo>
                  <a:cubicBezTo>
                    <a:pt x="11217" y="11580"/>
                    <a:pt x="12499" y="12420"/>
                    <a:pt x="12811" y="13691"/>
                  </a:cubicBezTo>
                  <a:cubicBezTo>
                    <a:pt x="12832" y="13229"/>
                    <a:pt x="12849" y="12770"/>
                    <a:pt x="12866" y="12307"/>
                  </a:cubicBezTo>
                  <a:cubicBezTo>
                    <a:pt x="12927" y="10645"/>
                    <a:pt x="12992" y="8982"/>
                    <a:pt x="13053" y="7320"/>
                  </a:cubicBezTo>
                  <a:cubicBezTo>
                    <a:pt x="13081" y="6555"/>
                    <a:pt x="13111" y="5790"/>
                    <a:pt x="13138" y="5025"/>
                  </a:cubicBezTo>
                  <a:cubicBezTo>
                    <a:pt x="13169" y="4267"/>
                    <a:pt x="13250" y="3485"/>
                    <a:pt x="12880" y="2791"/>
                  </a:cubicBezTo>
                  <a:cubicBezTo>
                    <a:pt x="12353" y="1802"/>
                    <a:pt x="11350" y="1037"/>
                    <a:pt x="10231" y="965"/>
                  </a:cubicBezTo>
                  <a:cubicBezTo>
                    <a:pt x="10189" y="962"/>
                    <a:pt x="10147" y="961"/>
                    <a:pt x="10105" y="961"/>
                  </a:cubicBezTo>
                  <a:cubicBezTo>
                    <a:pt x="9932" y="961"/>
                    <a:pt x="9758" y="984"/>
                    <a:pt x="9585" y="1006"/>
                  </a:cubicBezTo>
                  <a:cubicBezTo>
                    <a:pt x="9410" y="1031"/>
                    <a:pt x="9237" y="1056"/>
                    <a:pt x="9062" y="1056"/>
                  </a:cubicBezTo>
                  <a:cubicBezTo>
                    <a:pt x="9020" y="1056"/>
                    <a:pt x="8978" y="1054"/>
                    <a:pt x="8936" y="1051"/>
                  </a:cubicBezTo>
                  <a:cubicBezTo>
                    <a:pt x="8576" y="1026"/>
                    <a:pt x="8191" y="976"/>
                    <a:pt x="7831" y="898"/>
                  </a:cubicBezTo>
                  <a:cubicBezTo>
                    <a:pt x="7046" y="728"/>
                    <a:pt x="6301" y="405"/>
                    <a:pt x="5522" y="207"/>
                  </a:cubicBezTo>
                  <a:cubicBezTo>
                    <a:pt x="4993" y="73"/>
                    <a:pt x="4449" y="0"/>
                    <a:pt x="3906"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6" name="Google Shape;826;g1220c44b4ef_0_213"/>
            <p:cNvSpPr/>
            <p:nvPr/>
          </p:nvSpPr>
          <p:spPr>
            <a:xfrm>
              <a:off x="5822900" y="42200"/>
              <a:ext cx="248025" cy="210700"/>
            </a:xfrm>
            <a:custGeom>
              <a:rect b="b" l="l" r="r" t="t"/>
              <a:pathLst>
                <a:path extrusionOk="0" h="8428" w="9921">
                  <a:moveTo>
                    <a:pt x="160" y="0"/>
                  </a:moveTo>
                  <a:cubicBezTo>
                    <a:pt x="84" y="0"/>
                    <a:pt x="20" y="58"/>
                    <a:pt x="10" y="135"/>
                  </a:cubicBezTo>
                  <a:cubicBezTo>
                    <a:pt x="0" y="220"/>
                    <a:pt x="61" y="298"/>
                    <a:pt x="146" y="308"/>
                  </a:cubicBezTo>
                  <a:cubicBezTo>
                    <a:pt x="2139" y="543"/>
                    <a:pt x="8132" y="4239"/>
                    <a:pt x="9601" y="8325"/>
                  </a:cubicBezTo>
                  <a:cubicBezTo>
                    <a:pt x="9621" y="8386"/>
                    <a:pt x="9682" y="8427"/>
                    <a:pt x="9743" y="8427"/>
                  </a:cubicBezTo>
                  <a:cubicBezTo>
                    <a:pt x="9764" y="8427"/>
                    <a:pt x="9781" y="8424"/>
                    <a:pt x="9798" y="8417"/>
                  </a:cubicBezTo>
                  <a:cubicBezTo>
                    <a:pt x="9880" y="8390"/>
                    <a:pt x="9920" y="8302"/>
                    <a:pt x="9890" y="8220"/>
                  </a:cubicBezTo>
                  <a:cubicBezTo>
                    <a:pt x="8387" y="4031"/>
                    <a:pt x="2230" y="244"/>
                    <a:pt x="184" y="2"/>
                  </a:cubicBezTo>
                  <a:cubicBezTo>
                    <a:pt x="176" y="1"/>
                    <a:pt x="168" y="0"/>
                    <a:pt x="16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7" name="Google Shape;827;g1220c44b4ef_0_213"/>
            <p:cNvSpPr/>
            <p:nvPr/>
          </p:nvSpPr>
          <p:spPr>
            <a:xfrm>
              <a:off x="6009450" y="71800"/>
              <a:ext cx="26375" cy="97400"/>
            </a:xfrm>
            <a:custGeom>
              <a:rect b="b" l="l" r="r" t="t"/>
              <a:pathLst>
                <a:path extrusionOk="0" h="3896" w="1055">
                  <a:moveTo>
                    <a:pt x="533" y="0"/>
                  </a:moveTo>
                  <a:cubicBezTo>
                    <a:pt x="521" y="0"/>
                    <a:pt x="509" y="2"/>
                    <a:pt x="497" y="5"/>
                  </a:cubicBezTo>
                  <a:cubicBezTo>
                    <a:pt x="412" y="29"/>
                    <a:pt x="364" y="113"/>
                    <a:pt x="384" y="195"/>
                  </a:cubicBezTo>
                  <a:cubicBezTo>
                    <a:pt x="388" y="209"/>
                    <a:pt x="731" y="1623"/>
                    <a:pt x="28" y="3691"/>
                  </a:cubicBezTo>
                  <a:cubicBezTo>
                    <a:pt x="1" y="3772"/>
                    <a:pt x="45" y="3857"/>
                    <a:pt x="126" y="3887"/>
                  </a:cubicBezTo>
                  <a:cubicBezTo>
                    <a:pt x="136" y="3891"/>
                    <a:pt x="150" y="3891"/>
                    <a:pt x="160" y="3895"/>
                  </a:cubicBezTo>
                  <a:cubicBezTo>
                    <a:pt x="165" y="3895"/>
                    <a:pt x="170" y="3895"/>
                    <a:pt x="175" y="3895"/>
                  </a:cubicBezTo>
                  <a:cubicBezTo>
                    <a:pt x="241" y="3895"/>
                    <a:pt x="301" y="3855"/>
                    <a:pt x="323" y="3789"/>
                  </a:cubicBezTo>
                  <a:cubicBezTo>
                    <a:pt x="1054" y="1627"/>
                    <a:pt x="701" y="179"/>
                    <a:pt x="684" y="117"/>
                  </a:cubicBezTo>
                  <a:cubicBezTo>
                    <a:pt x="666" y="48"/>
                    <a:pt x="602" y="0"/>
                    <a:pt x="533"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8" name="Google Shape;828;g1220c44b4ef_0_213"/>
            <p:cNvSpPr/>
            <p:nvPr/>
          </p:nvSpPr>
          <p:spPr>
            <a:xfrm>
              <a:off x="5954025" y="213800"/>
              <a:ext cx="107200" cy="16900"/>
            </a:xfrm>
            <a:custGeom>
              <a:rect b="b" l="l" r="r" t="t"/>
              <a:pathLst>
                <a:path extrusionOk="0" h="676" w="4288">
                  <a:moveTo>
                    <a:pt x="2103" y="1"/>
                  </a:moveTo>
                  <a:cubicBezTo>
                    <a:pt x="1103" y="1"/>
                    <a:pt x="205" y="161"/>
                    <a:pt x="140" y="173"/>
                  </a:cubicBezTo>
                  <a:cubicBezTo>
                    <a:pt x="59" y="186"/>
                    <a:pt x="1" y="267"/>
                    <a:pt x="18" y="353"/>
                  </a:cubicBezTo>
                  <a:cubicBezTo>
                    <a:pt x="30" y="425"/>
                    <a:pt x="95" y="478"/>
                    <a:pt x="169" y="478"/>
                  </a:cubicBezTo>
                  <a:cubicBezTo>
                    <a:pt x="179" y="478"/>
                    <a:pt x="188" y="477"/>
                    <a:pt x="198" y="476"/>
                  </a:cubicBezTo>
                  <a:cubicBezTo>
                    <a:pt x="212" y="473"/>
                    <a:pt x="1122" y="311"/>
                    <a:pt x="2114" y="311"/>
                  </a:cubicBezTo>
                  <a:cubicBezTo>
                    <a:pt x="2807" y="311"/>
                    <a:pt x="3541" y="390"/>
                    <a:pt x="4037" y="659"/>
                  </a:cubicBezTo>
                  <a:cubicBezTo>
                    <a:pt x="4060" y="672"/>
                    <a:pt x="4087" y="675"/>
                    <a:pt x="4111" y="675"/>
                  </a:cubicBezTo>
                  <a:cubicBezTo>
                    <a:pt x="4165" y="675"/>
                    <a:pt x="4220" y="648"/>
                    <a:pt x="4247" y="598"/>
                  </a:cubicBezTo>
                  <a:cubicBezTo>
                    <a:pt x="4288" y="523"/>
                    <a:pt x="4261" y="427"/>
                    <a:pt x="4186" y="387"/>
                  </a:cubicBezTo>
                  <a:cubicBezTo>
                    <a:pt x="3633" y="88"/>
                    <a:pt x="2841" y="1"/>
                    <a:pt x="2103"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9" name="Google Shape;829;g1220c44b4ef_0_213"/>
            <p:cNvSpPr/>
            <p:nvPr/>
          </p:nvSpPr>
          <p:spPr>
            <a:xfrm>
              <a:off x="5822900" y="42200"/>
              <a:ext cx="248025" cy="210700"/>
            </a:xfrm>
            <a:custGeom>
              <a:rect b="b" l="l" r="r" t="t"/>
              <a:pathLst>
                <a:path extrusionOk="0" h="8428" w="9921">
                  <a:moveTo>
                    <a:pt x="160" y="0"/>
                  </a:moveTo>
                  <a:cubicBezTo>
                    <a:pt x="84" y="0"/>
                    <a:pt x="20" y="58"/>
                    <a:pt x="10" y="135"/>
                  </a:cubicBezTo>
                  <a:cubicBezTo>
                    <a:pt x="0" y="220"/>
                    <a:pt x="61" y="298"/>
                    <a:pt x="146" y="308"/>
                  </a:cubicBezTo>
                  <a:cubicBezTo>
                    <a:pt x="2139" y="543"/>
                    <a:pt x="8132" y="4239"/>
                    <a:pt x="9601" y="8325"/>
                  </a:cubicBezTo>
                  <a:cubicBezTo>
                    <a:pt x="9621" y="8386"/>
                    <a:pt x="9682" y="8427"/>
                    <a:pt x="9743" y="8427"/>
                  </a:cubicBezTo>
                  <a:cubicBezTo>
                    <a:pt x="9764" y="8427"/>
                    <a:pt x="9781" y="8424"/>
                    <a:pt x="9798" y="8417"/>
                  </a:cubicBezTo>
                  <a:cubicBezTo>
                    <a:pt x="9880" y="8390"/>
                    <a:pt x="9920" y="8302"/>
                    <a:pt x="9890" y="8220"/>
                  </a:cubicBezTo>
                  <a:cubicBezTo>
                    <a:pt x="8387" y="4031"/>
                    <a:pt x="2230" y="244"/>
                    <a:pt x="184" y="2"/>
                  </a:cubicBezTo>
                  <a:cubicBezTo>
                    <a:pt x="176" y="1"/>
                    <a:pt x="168" y="0"/>
                    <a:pt x="16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0" name="Google Shape;830;g1220c44b4ef_0_213"/>
            <p:cNvSpPr/>
            <p:nvPr/>
          </p:nvSpPr>
          <p:spPr>
            <a:xfrm>
              <a:off x="6009450" y="71800"/>
              <a:ext cx="26375" cy="97400"/>
            </a:xfrm>
            <a:custGeom>
              <a:rect b="b" l="l" r="r" t="t"/>
              <a:pathLst>
                <a:path extrusionOk="0" h="3896" w="1055">
                  <a:moveTo>
                    <a:pt x="533" y="0"/>
                  </a:moveTo>
                  <a:cubicBezTo>
                    <a:pt x="521" y="0"/>
                    <a:pt x="509" y="2"/>
                    <a:pt x="497" y="5"/>
                  </a:cubicBezTo>
                  <a:cubicBezTo>
                    <a:pt x="412" y="29"/>
                    <a:pt x="364" y="113"/>
                    <a:pt x="384" y="195"/>
                  </a:cubicBezTo>
                  <a:cubicBezTo>
                    <a:pt x="388" y="209"/>
                    <a:pt x="731" y="1623"/>
                    <a:pt x="28" y="3691"/>
                  </a:cubicBezTo>
                  <a:cubicBezTo>
                    <a:pt x="1" y="3772"/>
                    <a:pt x="45" y="3857"/>
                    <a:pt x="126" y="3887"/>
                  </a:cubicBezTo>
                  <a:cubicBezTo>
                    <a:pt x="136" y="3891"/>
                    <a:pt x="150" y="3891"/>
                    <a:pt x="160" y="3895"/>
                  </a:cubicBezTo>
                  <a:cubicBezTo>
                    <a:pt x="165" y="3895"/>
                    <a:pt x="170" y="3895"/>
                    <a:pt x="175" y="3895"/>
                  </a:cubicBezTo>
                  <a:cubicBezTo>
                    <a:pt x="241" y="3895"/>
                    <a:pt x="301" y="3855"/>
                    <a:pt x="323" y="3789"/>
                  </a:cubicBezTo>
                  <a:cubicBezTo>
                    <a:pt x="1054" y="1627"/>
                    <a:pt x="701" y="179"/>
                    <a:pt x="684" y="117"/>
                  </a:cubicBezTo>
                  <a:cubicBezTo>
                    <a:pt x="666" y="48"/>
                    <a:pt x="602" y="0"/>
                    <a:pt x="533"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1" name="Google Shape;831;g1220c44b4ef_0_213"/>
            <p:cNvSpPr/>
            <p:nvPr/>
          </p:nvSpPr>
          <p:spPr>
            <a:xfrm>
              <a:off x="5954025" y="213800"/>
              <a:ext cx="107200" cy="16900"/>
            </a:xfrm>
            <a:custGeom>
              <a:rect b="b" l="l" r="r" t="t"/>
              <a:pathLst>
                <a:path extrusionOk="0" h="676" w="4288">
                  <a:moveTo>
                    <a:pt x="2103" y="1"/>
                  </a:moveTo>
                  <a:cubicBezTo>
                    <a:pt x="1103" y="1"/>
                    <a:pt x="205" y="161"/>
                    <a:pt x="140" y="173"/>
                  </a:cubicBezTo>
                  <a:cubicBezTo>
                    <a:pt x="59" y="186"/>
                    <a:pt x="1" y="267"/>
                    <a:pt x="18" y="353"/>
                  </a:cubicBezTo>
                  <a:cubicBezTo>
                    <a:pt x="30" y="425"/>
                    <a:pt x="95" y="478"/>
                    <a:pt x="169" y="478"/>
                  </a:cubicBezTo>
                  <a:cubicBezTo>
                    <a:pt x="179" y="478"/>
                    <a:pt x="188" y="477"/>
                    <a:pt x="198" y="476"/>
                  </a:cubicBezTo>
                  <a:cubicBezTo>
                    <a:pt x="212" y="473"/>
                    <a:pt x="1122" y="311"/>
                    <a:pt x="2114" y="311"/>
                  </a:cubicBezTo>
                  <a:cubicBezTo>
                    <a:pt x="2807" y="311"/>
                    <a:pt x="3541" y="390"/>
                    <a:pt x="4037" y="659"/>
                  </a:cubicBezTo>
                  <a:cubicBezTo>
                    <a:pt x="4060" y="672"/>
                    <a:pt x="4087" y="675"/>
                    <a:pt x="4111" y="675"/>
                  </a:cubicBezTo>
                  <a:cubicBezTo>
                    <a:pt x="4165" y="675"/>
                    <a:pt x="4220" y="648"/>
                    <a:pt x="4247" y="598"/>
                  </a:cubicBezTo>
                  <a:cubicBezTo>
                    <a:pt x="4288" y="523"/>
                    <a:pt x="4261" y="427"/>
                    <a:pt x="4186" y="387"/>
                  </a:cubicBezTo>
                  <a:cubicBezTo>
                    <a:pt x="3633" y="88"/>
                    <a:pt x="2841" y="1"/>
                    <a:pt x="2103"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32" name="Google Shape;832;g1220c44b4ef_0_213"/>
          <p:cNvSpPr txBox="1"/>
          <p:nvPr/>
        </p:nvSpPr>
        <p:spPr>
          <a:xfrm>
            <a:off x="-87800" y="1205350"/>
            <a:ext cx="4177200" cy="2616600"/>
          </a:xfrm>
          <a:prstGeom prst="rect">
            <a:avLst/>
          </a:prstGeom>
          <a:noFill/>
          <a:ln>
            <a:noFill/>
          </a:ln>
        </p:spPr>
        <p:txBody>
          <a:bodyPr anchorCtr="0" anchor="t" bIns="91425" lIns="91425" spcFirstLastPara="1" rIns="91425" wrap="square" tIns="91425">
            <a:spAutoFit/>
          </a:bodyPr>
          <a:lstStyle/>
          <a:p>
            <a:pPr indent="0" lvl="0" marL="457200" marR="0" rtl="0" algn="l">
              <a:lnSpc>
                <a:spcPct val="100000"/>
              </a:lnSpc>
              <a:spcBef>
                <a:spcPts val="0"/>
              </a:spcBef>
              <a:spcAft>
                <a:spcPts val="0"/>
              </a:spcAft>
              <a:buNone/>
            </a:pPr>
            <a:r>
              <a:rPr lang="en">
                <a:latin typeface="Dosis Light"/>
                <a:ea typeface="Dosis Light"/>
                <a:cs typeface="Dosis Light"/>
                <a:sym typeface="Dosis Light"/>
              </a:rPr>
              <a:t>Define randomly if the current device at the station should be </a:t>
            </a:r>
            <a:r>
              <a:rPr b="1" lang="en">
                <a:latin typeface="Dosis"/>
                <a:ea typeface="Dosis"/>
                <a:cs typeface="Dosis"/>
                <a:sym typeface="Dosis"/>
              </a:rPr>
              <a:t>modified</a:t>
            </a:r>
            <a:r>
              <a:rPr lang="en">
                <a:latin typeface="Dosis Light"/>
                <a:ea typeface="Dosis Light"/>
                <a:cs typeface="Dosis Light"/>
                <a:sym typeface="Dosis Light"/>
              </a:rPr>
              <a:t>. Using </a:t>
            </a:r>
            <a:r>
              <a:rPr b="1" lang="en">
                <a:latin typeface="Dosis"/>
                <a:ea typeface="Dosis"/>
                <a:cs typeface="Dosis"/>
                <a:sym typeface="Dosis"/>
              </a:rPr>
              <a:t>Bernoulli</a:t>
            </a:r>
            <a:r>
              <a:rPr lang="en">
                <a:latin typeface="Dosis Light"/>
                <a:ea typeface="Dosis Light"/>
                <a:cs typeface="Dosis Light"/>
                <a:sym typeface="Dosis Light"/>
              </a:rPr>
              <a:t> distro. with p = 0.25.</a:t>
            </a:r>
            <a:endParaRPr>
              <a:latin typeface="Dosis Light"/>
              <a:ea typeface="Dosis Light"/>
              <a:cs typeface="Dosis Light"/>
              <a:sym typeface="Dosis Light"/>
            </a:endParaRPr>
          </a:p>
          <a:p>
            <a:pPr indent="0" lvl="0" marL="457200" marR="0" rtl="0" algn="l">
              <a:lnSpc>
                <a:spcPct val="100000"/>
              </a:lnSpc>
              <a:spcBef>
                <a:spcPts val="0"/>
              </a:spcBef>
              <a:spcAft>
                <a:spcPts val="0"/>
              </a:spcAft>
              <a:buNone/>
            </a:pPr>
            <a:r>
              <a:t/>
            </a:r>
            <a:endParaRPr sz="600">
              <a:latin typeface="Dosis Light"/>
              <a:ea typeface="Dosis Light"/>
              <a:cs typeface="Dosis Light"/>
              <a:sym typeface="Dosis Light"/>
            </a:endParaRPr>
          </a:p>
          <a:p>
            <a:pPr indent="0" lvl="0" marL="457200" marR="0" rtl="0" algn="l">
              <a:lnSpc>
                <a:spcPct val="100000"/>
              </a:lnSpc>
              <a:spcBef>
                <a:spcPts val="0"/>
              </a:spcBef>
              <a:spcAft>
                <a:spcPts val="0"/>
              </a:spcAft>
              <a:buNone/>
            </a:pPr>
            <a:r>
              <a:rPr b="1" lang="en">
                <a:latin typeface="Dosis"/>
                <a:ea typeface="Dosis"/>
                <a:cs typeface="Dosis"/>
                <a:sym typeface="Dosis"/>
              </a:rPr>
              <a:t>Offset </a:t>
            </a:r>
            <a:r>
              <a:rPr lang="en">
                <a:latin typeface="Dosis Light"/>
                <a:ea typeface="Dosis Light"/>
                <a:cs typeface="Dosis Light"/>
                <a:sym typeface="Dosis Light"/>
              </a:rPr>
              <a:t>the date of selected devices to the nocturnal hours. It </a:t>
            </a:r>
            <a:r>
              <a:rPr b="1" lang="en">
                <a:latin typeface="Dosis"/>
                <a:ea typeface="Dosis"/>
                <a:cs typeface="Dosis"/>
                <a:sym typeface="Dosis"/>
              </a:rPr>
              <a:t>occurs </a:t>
            </a:r>
            <a:r>
              <a:rPr lang="en">
                <a:latin typeface="Dosis Light"/>
                <a:ea typeface="Dosis Light"/>
                <a:cs typeface="Dosis Light"/>
                <a:sym typeface="Dosis Light"/>
              </a:rPr>
              <a:t>more </a:t>
            </a:r>
            <a:r>
              <a:rPr lang="en">
                <a:latin typeface="Dosis Light"/>
                <a:ea typeface="Dosis Light"/>
                <a:cs typeface="Dosis Light"/>
                <a:sym typeface="Dosis Light"/>
              </a:rPr>
              <a:t>likely</a:t>
            </a:r>
            <a:r>
              <a:rPr lang="en">
                <a:latin typeface="Dosis Light"/>
                <a:ea typeface="Dosis Light"/>
                <a:cs typeface="Dosis Light"/>
                <a:sym typeface="Dosis Light"/>
              </a:rPr>
              <a:t> at 00: and 23:00. Later at 01:00 and 22;00. Finally at 02:00 and 21:00.</a:t>
            </a:r>
            <a:endParaRPr>
              <a:latin typeface="Dosis Light"/>
              <a:ea typeface="Dosis Light"/>
              <a:cs typeface="Dosis Light"/>
              <a:sym typeface="Dosis Light"/>
            </a:endParaRPr>
          </a:p>
          <a:p>
            <a:pPr indent="0" lvl="0" marL="457200" marR="0" rtl="0" algn="l">
              <a:lnSpc>
                <a:spcPct val="100000"/>
              </a:lnSpc>
              <a:spcBef>
                <a:spcPts val="0"/>
              </a:spcBef>
              <a:spcAft>
                <a:spcPts val="0"/>
              </a:spcAft>
              <a:buNone/>
            </a:pPr>
            <a:r>
              <a:t/>
            </a:r>
            <a:endParaRPr sz="600">
              <a:latin typeface="Dosis Light"/>
              <a:ea typeface="Dosis Light"/>
              <a:cs typeface="Dosis Light"/>
              <a:sym typeface="Dosis Light"/>
            </a:endParaRPr>
          </a:p>
          <a:p>
            <a:pPr indent="0" lvl="0" marL="457200" marR="0" rtl="0" algn="l">
              <a:lnSpc>
                <a:spcPct val="100000"/>
              </a:lnSpc>
              <a:spcBef>
                <a:spcPts val="0"/>
              </a:spcBef>
              <a:spcAft>
                <a:spcPts val="0"/>
              </a:spcAft>
              <a:buNone/>
            </a:pPr>
            <a:r>
              <a:rPr b="1" lang="en">
                <a:latin typeface="Dosis"/>
                <a:ea typeface="Dosis"/>
                <a:cs typeface="Dosis"/>
                <a:sym typeface="Dosis"/>
              </a:rPr>
              <a:t>Depopulate </a:t>
            </a:r>
            <a:r>
              <a:rPr lang="en">
                <a:latin typeface="Dosis Light"/>
                <a:ea typeface="Dosis Light"/>
                <a:cs typeface="Dosis Light"/>
                <a:sym typeface="Dosis Light"/>
              </a:rPr>
              <a:t>only devices from with hours between 03:00 and 22:00.</a:t>
            </a:r>
            <a:endParaRPr>
              <a:latin typeface="Dosis Light"/>
              <a:ea typeface="Dosis Light"/>
              <a:cs typeface="Dosis Light"/>
              <a:sym typeface="Dosis Light"/>
            </a:endParaRPr>
          </a:p>
          <a:p>
            <a:pPr indent="0" lvl="0" marL="457200" marR="0" rtl="0" algn="l">
              <a:lnSpc>
                <a:spcPct val="100000"/>
              </a:lnSpc>
              <a:spcBef>
                <a:spcPts val="0"/>
              </a:spcBef>
              <a:spcAft>
                <a:spcPts val="0"/>
              </a:spcAft>
              <a:buNone/>
            </a:pPr>
            <a:r>
              <a:t/>
            </a:r>
            <a:endParaRPr sz="600">
              <a:latin typeface="Dosis Light"/>
              <a:ea typeface="Dosis Light"/>
              <a:cs typeface="Dosis Light"/>
              <a:sym typeface="Dosis Light"/>
            </a:endParaRPr>
          </a:p>
          <a:p>
            <a:pPr indent="0" lvl="0" marL="457200" rtl="0" algn="l">
              <a:spcBef>
                <a:spcPts val="0"/>
              </a:spcBef>
              <a:spcAft>
                <a:spcPts val="0"/>
              </a:spcAft>
              <a:buNone/>
            </a:pPr>
            <a:r>
              <a:rPr b="1" lang="en">
                <a:latin typeface="Dosis"/>
                <a:ea typeface="Dosis"/>
                <a:cs typeface="Dosis"/>
                <a:sym typeface="Dosis"/>
              </a:rPr>
              <a:t>Keep</a:t>
            </a:r>
            <a:r>
              <a:rPr lang="en">
                <a:latin typeface="Dosis Light"/>
                <a:ea typeface="Dosis Light"/>
                <a:cs typeface="Dosis Light"/>
                <a:sym typeface="Dosis Light"/>
              </a:rPr>
              <a:t> only dates defined </a:t>
            </a:r>
            <a:r>
              <a:rPr b="1" lang="en">
                <a:latin typeface="Dosis"/>
                <a:ea typeface="Dosis"/>
                <a:cs typeface="Dosis"/>
                <a:sym typeface="Dosis"/>
              </a:rPr>
              <a:t>inside</a:t>
            </a:r>
            <a:r>
              <a:rPr lang="en">
                <a:latin typeface="Dosis Light"/>
                <a:ea typeface="Dosis Light"/>
                <a:cs typeface="Dosis Light"/>
                <a:sym typeface="Dosis Light"/>
              </a:rPr>
              <a:t> of possible </a:t>
            </a:r>
            <a:r>
              <a:rPr b="1" lang="en">
                <a:latin typeface="Dosis"/>
                <a:ea typeface="Dosis"/>
                <a:cs typeface="Dosis"/>
                <a:sym typeface="Dosis"/>
              </a:rPr>
              <a:t>dates </a:t>
            </a:r>
            <a:r>
              <a:rPr lang="en">
                <a:latin typeface="Dosis Light"/>
                <a:ea typeface="Dosis Light"/>
                <a:cs typeface="Dosis Light"/>
                <a:sym typeface="Dosis Light"/>
              </a:rPr>
              <a:t>(01-31 of March 2022).</a:t>
            </a:r>
            <a:endParaRPr>
              <a:latin typeface="Dosis Light"/>
              <a:ea typeface="Dosis Light"/>
              <a:cs typeface="Dosis Light"/>
              <a:sym typeface="Dosis Light"/>
            </a:endParaRPr>
          </a:p>
        </p:txBody>
      </p:sp>
      <p:grpSp>
        <p:nvGrpSpPr>
          <p:cNvPr id="833" name="Google Shape;833;g1220c44b4ef_0_213"/>
          <p:cNvGrpSpPr/>
          <p:nvPr/>
        </p:nvGrpSpPr>
        <p:grpSpPr>
          <a:xfrm>
            <a:off x="167051" y="1313688"/>
            <a:ext cx="225251" cy="186748"/>
            <a:chOff x="4998800" y="1632275"/>
            <a:chExt cx="371150" cy="327800"/>
          </a:xfrm>
        </p:grpSpPr>
        <p:sp>
          <p:nvSpPr>
            <p:cNvPr id="834" name="Google Shape;834;g1220c44b4ef_0_213"/>
            <p:cNvSpPr/>
            <p:nvPr/>
          </p:nvSpPr>
          <p:spPr>
            <a:xfrm>
              <a:off x="4998800" y="1632275"/>
              <a:ext cx="249600" cy="324975"/>
            </a:xfrm>
            <a:custGeom>
              <a:rect b="b" l="l" r="r" t="t"/>
              <a:pathLst>
                <a:path extrusionOk="0" h="12999" w="9984">
                  <a:moveTo>
                    <a:pt x="5784" y="1"/>
                  </a:moveTo>
                  <a:cubicBezTo>
                    <a:pt x="5280" y="1"/>
                    <a:pt x="4723" y="161"/>
                    <a:pt x="4132" y="499"/>
                  </a:cubicBezTo>
                  <a:cubicBezTo>
                    <a:pt x="1856" y="1822"/>
                    <a:pt x="0" y="5362"/>
                    <a:pt x="0" y="8403"/>
                  </a:cubicBezTo>
                  <a:cubicBezTo>
                    <a:pt x="0" y="10216"/>
                    <a:pt x="653" y="11290"/>
                    <a:pt x="1667" y="11865"/>
                  </a:cubicBezTo>
                  <a:lnTo>
                    <a:pt x="3205" y="12750"/>
                  </a:lnTo>
                  <a:cubicBezTo>
                    <a:pt x="3509" y="12913"/>
                    <a:pt x="3849" y="12999"/>
                    <a:pt x="4215" y="12999"/>
                  </a:cubicBezTo>
                  <a:cubicBezTo>
                    <a:pt x="4717" y="12999"/>
                    <a:pt x="5270" y="12839"/>
                    <a:pt x="5851" y="12501"/>
                  </a:cubicBezTo>
                  <a:cubicBezTo>
                    <a:pt x="8136" y="11178"/>
                    <a:pt x="9983" y="7647"/>
                    <a:pt x="9983" y="4597"/>
                  </a:cubicBezTo>
                  <a:cubicBezTo>
                    <a:pt x="9983" y="2037"/>
                    <a:pt x="8643" y="1307"/>
                    <a:pt x="8643" y="1307"/>
                  </a:cubicBezTo>
                  <a:lnTo>
                    <a:pt x="6761" y="233"/>
                  </a:lnTo>
                  <a:cubicBezTo>
                    <a:pt x="6467" y="80"/>
                    <a:pt x="6139" y="1"/>
                    <a:pt x="5784" y="1"/>
                  </a:cubicBezTo>
                  <a:close/>
                </a:path>
              </a:pathLst>
            </a:custGeom>
            <a:solidFill>
              <a:srgbClr val="1FB2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835" name="Google Shape;835;g1220c44b4ef_0_213"/>
            <p:cNvSpPr/>
            <p:nvPr/>
          </p:nvSpPr>
          <p:spPr>
            <a:xfrm>
              <a:off x="5041525" y="1656575"/>
              <a:ext cx="206875" cy="300575"/>
            </a:xfrm>
            <a:custGeom>
              <a:rect b="b" l="l" r="r" t="t"/>
              <a:pathLst>
                <a:path extrusionOk="0" h="12023" w="8275">
                  <a:moveTo>
                    <a:pt x="5783" y="0"/>
                  </a:moveTo>
                  <a:cubicBezTo>
                    <a:pt x="5280" y="0"/>
                    <a:pt x="4725" y="160"/>
                    <a:pt x="4142" y="498"/>
                  </a:cubicBezTo>
                  <a:cubicBezTo>
                    <a:pt x="1856" y="1812"/>
                    <a:pt x="1" y="5352"/>
                    <a:pt x="1" y="8402"/>
                  </a:cubicBezTo>
                  <a:cubicBezTo>
                    <a:pt x="1" y="10668"/>
                    <a:pt x="1031" y="12023"/>
                    <a:pt x="2501" y="12023"/>
                  </a:cubicBezTo>
                  <a:cubicBezTo>
                    <a:pt x="3004" y="12023"/>
                    <a:pt x="3559" y="11864"/>
                    <a:pt x="4142" y="11529"/>
                  </a:cubicBezTo>
                  <a:cubicBezTo>
                    <a:pt x="6427" y="10206"/>
                    <a:pt x="8274" y="6675"/>
                    <a:pt x="8274" y="3625"/>
                  </a:cubicBezTo>
                  <a:cubicBezTo>
                    <a:pt x="8274" y="1360"/>
                    <a:pt x="7250" y="0"/>
                    <a:pt x="5783" y="0"/>
                  </a:cubicBezTo>
                  <a:close/>
                </a:path>
              </a:pathLst>
            </a:custGeom>
            <a:solidFill>
              <a:srgbClr val="23C7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836" name="Google Shape;836;g1220c44b4ef_0_213"/>
            <p:cNvSpPr/>
            <p:nvPr/>
          </p:nvSpPr>
          <p:spPr>
            <a:xfrm>
              <a:off x="5073325" y="1702550"/>
              <a:ext cx="143500" cy="208725"/>
            </a:xfrm>
            <a:custGeom>
              <a:rect b="b" l="l" r="r" t="t"/>
              <a:pathLst>
                <a:path extrusionOk="0" h="8349" w="5740">
                  <a:moveTo>
                    <a:pt x="4008" y="1"/>
                  </a:moveTo>
                  <a:cubicBezTo>
                    <a:pt x="3660" y="1"/>
                    <a:pt x="3275" y="111"/>
                    <a:pt x="2870" y="343"/>
                  </a:cubicBezTo>
                  <a:cubicBezTo>
                    <a:pt x="1289" y="1262"/>
                    <a:pt x="0" y="3719"/>
                    <a:pt x="0" y="5833"/>
                  </a:cubicBezTo>
                  <a:cubicBezTo>
                    <a:pt x="0" y="7408"/>
                    <a:pt x="716" y="8348"/>
                    <a:pt x="1735" y="8348"/>
                  </a:cubicBezTo>
                  <a:cubicBezTo>
                    <a:pt x="2083" y="8348"/>
                    <a:pt x="2467" y="8238"/>
                    <a:pt x="2870" y="8006"/>
                  </a:cubicBezTo>
                  <a:cubicBezTo>
                    <a:pt x="4451" y="7087"/>
                    <a:pt x="5739" y="4630"/>
                    <a:pt x="5739" y="2516"/>
                  </a:cubicBezTo>
                  <a:cubicBezTo>
                    <a:pt x="5739" y="941"/>
                    <a:pt x="5028" y="1"/>
                    <a:pt x="4008"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837" name="Google Shape;837;g1220c44b4ef_0_213"/>
            <p:cNvSpPr/>
            <p:nvPr/>
          </p:nvSpPr>
          <p:spPr>
            <a:xfrm>
              <a:off x="5105975" y="1750025"/>
              <a:ext cx="78200" cy="113775"/>
            </a:xfrm>
            <a:custGeom>
              <a:rect b="b" l="l" r="r" t="t"/>
              <a:pathLst>
                <a:path extrusionOk="0" h="4551" w="3128">
                  <a:moveTo>
                    <a:pt x="2185" y="1"/>
                  </a:moveTo>
                  <a:cubicBezTo>
                    <a:pt x="1995" y="1"/>
                    <a:pt x="1785" y="61"/>
                    <a:pt x="1564" y="188"/>
                  </a:cubicBezTo>
                  <a:cubicBezTo>
                    <a:pt x="696" y="686"/>
                    <a:pt x="0" y="2035"/>
                    <a:pt x="0" y="3186"/>
                  </a:cubicBezTo>
                  <a:cubicBezTo>
                    <a:pt x="0" y="4038"/>
                    <a:pt x="386" y="4550"/>
                    <a:pt x="942" y="4550"/>
                  </a:cubicBezTo>
                  <a:cubicBezTo>
                    <a:pt x="1133" y="4550"/>
                    <a:pt x="1343" y="4490"/>
                    <a:pt x="1564" y="4363"/>
                  </a:cubicBezTo>
                  <a:cubicBezTo>
                    <a:pt x="2431" y="3865"/>
                    <a:pt x="3127" y="2525"/>
                    <a:pt x="3127" y="1373"/>
                  </a:cubicBezTo>
                  <a:cubicBezTo>
                    <a:pt x="3127" y="515"/>
                    <a:pt x="2741" y="1"/>
                    <a:pt x="2185" y="1"/>
                  </a:cubicBezTo>
                  <a:close/>
                </a:path>
              </a:pathLst>
            </a:custGeom>
            <a:solidFill>
              <a:srgbClr val="23C7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838" name="Google Shape;838;g1220c44b4ef_0_213"/>
            <p:cNvSpPr/>
            <p:nvPr/>
          </p:nvSpPr>
          <p:spPr>
            <a:xfrm>
              <a:off x="5240425" y="1863400"/>
              <a:ext cx="91300" cy="96675"/>
            </a:xfrm>
            <a:custGeom>
              <a:rect b="b" l="l" r="r" t="t"/>
              <a:pathLst>
                <a:path extrusionOk="0" h="3867" w="3652">
                  <a:moveTo>
                    <a:pt x="0" y="0"/>
                  </a:moveTo>
                  <a:lnTo>
                    <a:pt x="559" y="2079"/>
                  </a:lnTo>
                  <a:lnTo>
                    <a:pt x="3652" y="3866"/>
                  </a:lnTo>
                  <a:lnTo>
                    <a:pt x="3652" y="3866"/>
                  </a:lnTo>
                  <a:lnTo>
                    <a:pt x="3093" y="1770"/>
                  </a:lnTo>
                  <a:lnTo>
                    <a:pt x="0" y="0"/>
                  </a:lnTo>
                  <a:close/>
                </a:path>
              </a:pathLst>
            </a:custGeom>
            <a:solidFill>
              <a:srgbClr val="5C65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839" name="Google Shape;839;g1220c44b4ef_0_213"/>
            <p:cNvSpPr/>
            <p:nvPr/>
          </p:nvSpPr>
          <p:spPr>
            <a:xfrm>
              <a:off x="5240425" y="1849225"/>
              <a:ext cx="129525" cy="58650"/>
            </a:xfrm>
            <a:custGeom>
              <a:rect b="b" l="l" r="r" t="t"/>
              <a:pathLst>
                <a:path extrusionOk="0" h="2346" w="5181">
                  <a:moveTo>
                    <a:pt x="2097" y="0"/>
                  </a:moveTo>
                  <a:lnTo>
                    <a:pt x="0" y="558"/>
                  </a:lnTo>
                  <a:lnTo>
                    <a:pt x="3102" y="2345"/>
                  </a:lnTo>
                  <a:lnTo>
                    <a:pt x="5181" y="1787"/>
                  </a:lnTo>
                  <a:lnTo>
                    <a:pt x="2097" y="0"/>
                  </a:lnTo>
                  <a:close/>
                </a:path>
              </a:pathLst>
            </a:custGeom>
            <a:solidFill>
              <a:srgbClr val="5C65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840" name="Google Shape;840;g1220c44b4ef_0_213"/>
            <p:cNvSpPr/>
            <p:nvPr/>
          </p:nvSpPr>
          <p:spPr>
            <a:xfrm>
              <a:off x="5136100" y="1801950"/>
              <a:ext cx="201850" cy="120100"/>
            </a:xfrm>
            <a:custGeom>
              <a:rect b="b" l="l" r="r" t="t"/>
              <a:pathLst>
                <a:path extrusionOk="0" h="4804" w="8074">
                  <a:moveTo>
                    <a:pt x="630" y="1"/>
                  </a:moveTo>
                  <a:cubicBezTo>
                    <a:pt x="243" y="1"/>
                    <a:pt x="1" y="588"/>
                    <a:pt x="445" y="817"/>
                  </a:cubicBezTo>
                  <a:lnTo>
                    <a:pt x="7275" y="4743"/>
                  </a:lnTo>
                  <a:cubicBezTo>
                    <a:pt x="7335" y="4786"/>
                    <a:pt x="7412" y="4804"/>
                    <a:pt x="7490" y="4804"/>
                  </a:cubicBezTo>
                  <a:cubicBezTo>
                    <a:pt x="7919" y="4804"/>
                    <a:pt x="8074" y="4219"/>
                    <a:pt x="7704" y="4005"/>
                  </a:cubicBezTo>
                  <a:lnTo>
                    <a:pt x="874" y="78"/>
                  </a:lnTo>
                  <a:cubicBezTo>
                    <a:pt x="790" y="24"/>
                    <a:pt x="707" y="1"/>
                    <a:pt x="630" y="1"/>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grpSp>
      <p:grpSp>
        <p:nvGrpSpPr>
          <p:cNvPr id="841" name="Google Shape;841;g1220c44b4ef_0_213"/>
          <p:cNvGrpSpPr/>
          <p:nvPr/>
        </p:nvGrpSpPr>
        <p:grpSpPr>
          <a:xfrm>
            <a:off x="167051" y="2047815"/>
            <a:ext cx="225251" cy="186748"/>
            <a:chOff x="4998800" y="1632275"/>
            <a:chExt cx="371150" cy="327800"/>
          </a:xfrm>
        </p:grpSpPr>
        <p:sp>
          <p:nvSpPr>
            <p:cNvPr id="842" name="Google Shape;842;g1220c44b4ef_0_213"/>
            <p:cNvSpPr/>
            <p:nvPr/>
          </p:nvSpPr>
          <p:spPr>
            <a:xfrm>
              <a:off x="4998800" y="1632275"/>
              <a:ext cx="249600" cy="324975"/>
            </a:xfrm>
            <a:custGeom>
              <a:rect b="b" l="l" r="r" t="t"/>
              <a:pathLst>
                <a:path extrusionOk="0" h="12999" w="9984">
                  <a:moveTo>
                    <a:pt x="5784" y="1"/>
                  </a:moveTo>
                  <a:cubicBezTo>
                    <a:pt x="5280" y="1"/>
                    <a:pt x="4723" y="161"/>
                    <a:pt x="4132" y="499"/>
                  </a:cubicBezTo>
                  <a:cubicBezTo>
                    <a:pt x="1856" y="1822"/>
                    <a:pt x="0" y="5362"/>
                    <a:pt x="0" y="8403"/>
                  </a:cubicBezTo>
                  <a:cubicBezTo>
                    <a:pt x="0" y="10216"/>
                    <a:pt x="653" y="11290"/>
                    <a:pt x="1667" y="11865"/>
                  </a:cubicBezTo>
                  <a:lnTo>
                    <a:pt x="3205" y="12750"/>
                  </a:lnTo>
                  <a:cubicBezTo>
                    <a:pt x="3509" y="12913"/>
                    <a:pt x="3849" y="12999"/>
                    <a:pt x="4215" y="12999"/>
                  </a:cubicBezTo>
                  <a:cubicBezTo>
                    <a:pt x="4717" y="12999"/>
                    <a:pt x="5270" y="12839"/>
                    <a:pt x="5851" y="12501"/>
                  </a:cubicBezTo>
                  <a:cubicBezTo>
                    <a:pt x="8136" y="11178"/>
                    <a:pt x="9983" y="7647"/>
                    <a:pt x="9983" y="4597"/>
                  </a:cubicBezTo>
                  <a:cubicBezTo>
                    <a:pt x="9983" y="2037"/>
                    <a:pt x="8643" y="1307"/>
                    <a:pt x="8643" y="1307"/>
                  </a:cubicBezTo>
                  <a:lnTo>
                    <a:pt x="6761" y="233"/>
                  </a:lnTo>
                  <a:cubicBezTo>
                    <a:pt x="6467" y="80"/>
                    <a:pt x="6139" y="1"/>
                    <a:pt x="5784" y="1"/>
                  </a:cubicBezTo>
                  <a:close/>
                </a:path>
              </a:pathLst>
            </a:custGeom>
            <a:solidFill>
              <a:srgbClr val="1FB2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843" name="Google Shape;843;g1220c44b4ef_0_213"/>
            <p:cNvSpPr/>
            <p:nvPr/>
          </p:nvSpPr>
          <p:spPr>
            <a:xfrm>
              <a:off x="5041525" y="1656575"/>
              <a:ext cx="206875" cy="300575"/>
            </a:xfrm>
            <a:custGeom>
              <a:rect b="b" l="l" r="r" t="t"/>
              <a:pathLst>
                <a:path extrusionOk="0" h="12023" w="8275">
                  <a:moveTo>
                    <a:pt x="5783" y="0"/>
                  </a:moveTo>
                  <a:cubicBezTo>
                    <a:pt x="5280" y="0"/>
                    <a:pt x="4725" y="160"/>
                    <a:pt x="4142" y="498"/>
                  </a:cubicBezTo>
                  <a:cubicBezTo>
                    <a:pt x="1856" y="1812"/>
                    <a:pt x="1" y="5352"/>
                    <a:pt x="1" y="8402"/>
                  </a:cubicBezTo>
                  <a:cubicBezTo>
                    <a:pt x="1" y="10668"/>
                    <a:pt x="1031" y="12023"/>
                    <a:pt x="2501" y="12023"/>
                  </a:cubicBezTo>
                  <a:cubicBezTo>
                    <a:pt x="3004" y="12023"/>
                    <a:pt x="3559" y="11864"/>
                    <a:pt x="4142" y="11529"/>
                  </a:cubicBezTo>
                  <a:cubicBezTo>
                    <a:pt x="6427" y="10206"/>
                    <a:pt x="8274" y="6675"/>
                    <a:pt x="8274" y="3625"/>
                  </a:cubicBezTo>
                  <a:cubicBezTo>
                    <a:pt x="8274" y="1360"/>
                    <a:pt x="7250" y="0"/>
                    <a:pt x="5783" y="0"/>
                  </a:cubicBezTo>
                  <a:close/>
                </a:path>
              </a:pathLst>
            </a:custGeom>
            <a:solidFill>
              <a:srgbClr val="23C7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844" name="Google Shape;844;g1220c44b4ef_0_213"/>
            <p:cNvSpPr/>
            <p:nvPr/>
          </p:nvSpPr>
          <p:spPr>
            <a:xfrm>
              <a:off x="5073325" y="1702550"/>
              <a:ext cx="143500" cy="208725"/>
            </a:xfrm>
            <a:custGeom>
              <a:rect b="b" l="l" r="r" t="t"/>
              <a:pathLst>
                <a:path extrusionOk="0" h="8349" w="5740">
                  <a:moveTo>
                    <a:pt x="4008" y="1"/>
                  </a:moveTo>
                  <a:cubicBezTo>
                    <a:pt x="3660" y="1"/>
                    <a:pt x="3275" y="111"/>
                    <a:pt x="2870" y="343"/>
                  </a:cubicBezTo>
                  <a:cubicBezTo>
                    <a:pt x="1289" y="1262"/>
                    <a:pt x="0" y="3719"/>
                    <a:pt x="0" y="5833"/>
                  </a:cubicBezTo>
                  <a:cubicBezTo>
                    <a:pt x="0" y="7408"/>
                    <a:pt x="716" y="8348"/>
                    <a:pt x="1735" y="8348"/>
                  </a:cubicBezTo>
                  <a:cubicBezTo>
                    <a:pt x="2083" y="8348"/>
                    <a:pt x="2467" y="8238"/>
                    <a:pt x="2870" y="8006"/>
                  </a:cubicBezTo>
                  <a:cubicBezTo>
                    <a:pt x="4451" y="7087"/>
                    <a:pt x="5739" y="4630"/>
                    <a:pt x="5739" y="2516"/>
                  </a:cubicBezTo>
                  <a:cubicBezTo>
                    <a:pt x="5739" y="941"/>
                    <a:pt x="5028" y="1"/>
                    <a:pt x="4008"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845" name="Google Shape;845;g1220c44b4ef_0_213"/>
            <p:cNvSpPr/>
            <p:nvPr/>
          </p:nvSpPr>
          <p:spPr>
            <a:xfrm>
              <a:off x="5105975" y="1750025"/>
              <a:ext cx="78200" cy="113775"/>
            </a:xfrm>
            <a:custGeom>
              <a:rect b="b" l="l" r="r" t="t"/>
              <a:pathLst>
                <a:path extrusionOk="0" h="4551" w="3128">
                  <a:moveTo>
                    <a:pt x="2185" y="1"/>
                  </a:moveTo>
                  <a:cubicBezTo>
                    <a:pt x="1995" y="1"/>
                    <a:pt x="1785" y="61"/>
                    <a:pt x="1564" y="188"/>
                  </a:cubicBezTo>
                  <a:cubicBezTo>
                    <a:pt x="696" y="686"/>
                    <a:pt x="0" y="2035"/>
                    <a:pt x="0" y="3186"/>
                  </a:cubicBezTo>
                  <a:cubicBezTo>
                    <a:pt x="0" y="4038"/>
                    <a:pt x="386" y="4550"/>
                    <a:pt x="942" y="4550"/>
                  </a:cubicBezTo>
                  <a:cubicBezTo>
                    <a:pt x="1133" y="4550"/>
                    <a:pt x="1343" y="4490"/>
                    <a:pt x="1564" y="4363"/>
                  </a:cubicBezTo>
                  <a:cubicBezTo>
                    <a:pt x="2431" y="3865"/>
                    <a:pt x="3127" y="2525"/>
                    <a:pt x="3127" y="1373"/>
                  </a:cubicBezTo>
                  <a:cubicBezTo>
                    <a:pt x="3127" y="515"/>
                    <a:pt x="2741" y="1"/>
                    <a:pt x="2185" y="1"/>
                  </a:cubicBezTo>
                  <a:close/>
                </a:path>
              </a:pathLst>
            </a:custGeom>
            <a:solidFill>
              <a:srgbClr val="23C7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846" name="Google Shape;846;g1220c44b4ef_0_213"/>
            <p:cNvSpPr/>
            <p:nvPr/>
          </p:nvSpPr>
          <p:spPr>
            <a:xfrm>
              <a:off x="5240425" y="1863400"/>
              <a:ext cx="91300" cy="96675"/>
            </a:xfrm>
            <a:custGeom>
              <a:rect b="b" l="l" r="r" t="t"/>
              <a:pathLst>
                <a:path extrusionOk="0" h="3867" w="3652">
                  <a:moveTo>
                    <a:pt x="0" y="0"/>
                  </a:moveTo>
                  <a:lnTo>
                    <a:pt x="559" y="2079"/>
                  </a:lnTo>
                  <a:lnTo>
                    <a:pt x="3652" y="3866"/>
                  </a:lnTo>
                  <a:lnTo>
                    <a:pt x="3652" y="3866"/>
                  </a:lnTo>
                  <a:lnTo>
                    <a:pt x="3093" y="1770"/>
                  </a:lnTo>
                  <a:lnTo>
                    <a:pt x="0" y="0"/>
                  </a:lnTo>
                  <a:close/>
                </a:path>
              </a:pathLst>
            </a:custGeom>
            <a:solidFill>
              <a:srgbClr val="5C65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847" name="Google Shape;847;g1220c44b4ef_0_213"/>
            <p:cNvSpPr/>
            <p:nvPr/>
          </p:nvSpPr>
          <p:spPr>
            <a:xfrm>
              <a:off x="5240425" y="1849225"/>
              <a:ext cx="129525" cy="58650"/>
            </a:xfrm>
            <a:custGeom>
              <a:rect b="b" l="l" r="r" t="t"/>
              <a:pathLst>
                <a:path extrusionOk="0" h="2346" w="5181">
                  <a:moveTo>
                    <a:pt x="2097" y="0"/>
                  </a:moveTo>
                  <a:lnTo>
                    <a:pt x="0" y="558"/>
                  </a:lnTo>
                  <a:lnTo>
                    <a:pt x="3102" y="2345"/>
                  </a:lnTo>
                  <a:lnTo>
                    <a:pt x="5181" y="1787"/>
                  </a:lnTo>
                  <a:lnTo>
                    <a:pt x="2097" y="0"/>
                  </a:lnTo>
                  <a:close/>
                </a:path>
              </a:pathLst>
            </a:custGeom>
            <a:solidFill>
              <a:srgbClr val="5C65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848" name="Google Shape;848;g1220c44b4ef_0_213"/>
            <p:cNvSpPr/>
            <p:nvPr/>
          </p:nvSpPr>
          <p:spPr>
            <a:xfrm>
              <a:off x="5136100" y="1801950"/>
              <a:ext cx="201850" cy="120100"/>
            </a:xfrm>
            <a:custGeom>
              <a:rect b="b" l="l" r="r" t="t"/>
              <a:pathLst>
                <a:path extrusionOk="0" h="4804" w="8074">
                  <a:moveTo>
                    <a:pt x="630" y="1"/>
                  </a:moveTo>
                  <a:cubicBezTo>
                    <a:pt x="243" y="1"/>
                    <a:pt x="1" y="588"/>
                    <a:pt x="445" y="817"/>
                  </a:cubicBezTo>
                  <a:lnTo>
                    <a:pt x="7275" y="4743"/>
                  </a:lnTo>
                  <a:cubicBezTo>
                    <a:pt x="7335" y="4786"/>
                    <a:pt x="7412" y="4804"/>
                    <a:pt x="7490" y="4804"/>
                  </a:cubicBezTo>
                  <a:cubicBezTo>
                    <a:pt x="7919" y="4804"/>
                    <a:pt x="8074" y="4219"/>
                    <a:pt x="7704" y="4005"/>
                  </a:cubicBezTo>
                  <a:lnTo>
                    <a:pt x="874" y="78"/>
                  </a:lnTo>
                  <a:cubicBezTo>
                    <a:pt x="790" y="24"/>
                    <a:pt x="707" y="1"/>
                    <a:pt x="630" y="1"/>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grpSp>
      <p:grpSp>
        <p:nvGrpSpPr>
          <p:cNvPr id="849" name="Google Shape;849;g1220c44b4ef_0_213"/>
          <p:cNvGrpSpPr/>
          <p:nvPr/>
        </p:nvGrpSpPr>
        <p:grpSpPr>
          <a:xfrm>
            <a:off x="167051" y="2718816"/>
            <a:ext cx="225251" cy="186748"/>
            <a:chOff x="4998800" y="1632275"/>
            <a:chExt cx="371150" cy="327800"/>
          </a:xfrm>
        </p:grpSpPr>
        <p:sp>
          <p:nvSpPr>
            <p:cNvPr id="850" name="Google Shape;850;g1220c44b4ef_0_213"/>
            <p:cNvSpPr/>
            <p:nvPr/>
          </p:nvSpPr>
          <p:spPr>
            <a:xfrm>
              <a:off x="4998800" y="1632275"/>
              <a:ext cx="249600" cy="324975"/>
            </a:xfrm>
            <a:custGeom>
              <a:rect b="b" l="l" r="r" t="t"/>
              <a:pathLst>
                <a:path extrusionOk="0" h="12999" w="9984">
                  <a:moveTo>
                    <a:pt x="5784" y="1"/>
                  </a:moveTo>
                  <a:cubicBezTo>
                    <a:pt x="5280" y="1"/>
                    <a:pt x="4723" y="161"/>
                    <a:pt x="4132" y="499"/>
                  </a:cubicBezTo>
                  <a:cubicBezTo>
                    <a:pt x="1856" y="1822"/>
                    <a:pt x="0" y="5362"/>
                    <a:pt x="0" y="8403"/>
                  </a:cubicBezTo>
                  <a:cubicBezTo>
                    <a:pt x="0" y="10216"/>
                    <a:pt x="653" y="11290"/>
                    <a:pt x="1667" y="11865"/>
                  </a:cubicBezTo>
                  <a:lnTo>
                    <a:pt x="3205" y="12750"/>
                  </a:lnTo>
                  <a:cubicBezTo>
                    <a:pt x="3509" y="12913"/>
                    <a:pt x="3849" y="12999"/>
                    <a:pt x="4215" y="12999"/>
                  </a:cubicBezTo>
                  <a:cubicBezTo>
                    <a:pt x="4717" y="12999"/>
                    <a:pt x="5270" y="12839"/>
                    <a:pt x="5851" y="12501"/>
                  </a:cubicBezTo>
                  <a:cubicBezTo>
                    <a:pt x="8136" y="11178"/>
                    <a:pt x="9983" y="7647"/>
                    <a:pt x="9983" y="4597"/>
                  </a:cubicBezTo>
                  <a:cubicBezTo>
                    <a:pt x="9983" y="2037"/>
                    <a:pt x="8643" y="1307"/>
                    <a:pt x="8643" y="1307"/>
                  </a:cubicBezTo>
                  <a:lnTo>
                    <a:pt x="6761" y="233"/>
                  </a:lnTo>
                  <a:cubicBezTo>
                    <a:pt x="6467" y="80"/>
                    <a:pt x="6139" y="1"/>
                    <a:pt x="5784" y="1"/>
                  </a:cubicBezTo>
                  <a:close/>
                </a:path>
              </a:pathLst>
            </a:custGeom>
            <a:solidFill>
              <a:srgbClr val="1FB2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851" name="Google Shape;851;g1220c44b4ef_0_213"/>
            <p:cNvSpPr/>
            <p:nvPr/>
          </p:nvSpPr>
          <p:spPr>
            <a:xfrm>
              <a:off x="5041525" y="1656575"/>
              <a:ext cx="206875" cy="300575"/>
            </a:xfrm>
            <a:custGeom>
              <a:rect b="b" l="l" r="r" t="t"/>
              <a:pathLst>
                <a:path extrusionOk="0" h="12023" w="8275">
                  <a:moveTo>
                    <a:pt x="5783" y="0"/>
                  </a:moveTo>
                  <a:cubicBezTo>
                    <a:pt x="5280" y="0"/>
                    <a:pt x="4725" y="160"/>
                    <a:pt x="4142" y="498"/>
                  </a:cubicBezTo>
                  <a:cubicBezTo>
                    <a:pt x="1856" y="1812"/>
                    <a:pt x="1" y="5352"/>
                    <a:pt x="1" y="8402"/>
                  </a:cubicBezTo>
                  <a:cubicBezTo>
                    <a:pt x="1" y="10668"/>
                    <a:pt x="1031" y="12023"/>
                    <a:pt x="2501" y="12023"/>
                  </a:cubicBezTo>
                  <a:cubicBezTo>
                    <a:pt x="3004" y="12023"/>
                    <a:pt x="3559" y="11864"/>
                    <a:pt x="4142" y="11529"/>
                  </a:cubicBezTo>
                  <a:cubicBezTo>
                    <a:pt x="6427" y="10206"/>
                    <a:pt x="8274" y="6675"/>
                    <a:pt x="8274" y="3625"/>
                  </a:cubicBezTo>
                  <a:cubicBezTo>
                    <a:pt x="8274" y="1360"/>
                    <a:pt x="7250" y="0"/>
                    <a:pt x="5783" y="0"/>
                  </a:cubicBezTo>
                  <a:close/>
                </a:path>
              </a:pathLst>
            </a:custGeom>
            <a:solidFill>
              <a:srgbClr val="23C7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852" name="Google Shape;852;g1220c44b4ef_0_213"/>
            <p:cNvSpPr/>
            <p:nvPr/>
          </p:nvSpPr>
          <p:spPr>
            <a:xfrm>
              <a:off x="5073325" y="1702550"/>
              <a:ext cx="143500" cy="208725"/>
            </a:xfrm>
            <a:custGeom>
              <a:rect b="b" l="l" r="r" t="t"/>
              <a:pathLst>
                <a:path extrusionOk="0" h="8349" w="5740">
                  <a:moveTo>
                    <a:pt x="4008" y="1"/>
                  </a:moveTo>
                  <a:cubicBezTo>
                    <a:pt x="3660" y="1"/>
                    <a:pt x="3275" y="111"/>
                    <a:pt x="2870" y="343"/>
                  </a:cubicBezTo>
                  <a:cubicBezTo>
                    <a:pt x="1289" y="1262"/>
                    <a:pt x="0" y="3719"/>
                    <a:pt x="0" y="5833"/>
                  </a:cubicBezTo>
                  <a:cubicBezTo>
                    <a:pt x="0" y="7408"/>
                    <a:pt x="716" y="8348"/>
                    <a:pt x="1735" y="8348"/>
                  </a:cubicBezTo>
                  <a:cubicBezTo>
                    <a:pt x="2083" y="8348"/>
                    <a:pt x="2467" y="8238"/>
                    <a:pt x="2870" y="8006"/>
                  </a:cubicBezTo>
                  <a:cubicBezTo>
                    <a:pt x="4451" y="7087"/>
                    <a:pt x="5739" y="4630"/>
                    <a:pt x="5739" y="2516"/>
                  </a:cubicBezTo>
                  <a:cubicBezTo>
                    <a:pt x="5739" y="941"/>
                    <a:pt x="5028" y="1"/>
                    <a:pt x="4008"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853" name="Google Shape;853;g1220c44b4ef_0_213"/>
            <p:cNvSpPr/>
            <p:nvPr/>
          </p:nvSpPr>
          <p:spPr>
            <a:xfrm>
              <a:off x="5105975" y="1750025"/>
              <a:ext cx="78200" cy="113775"/>
            </a:xfrm>
            <a:custGeom>
              <a:rect b="b" l="l" r="r" t="t"/>
              <a:pathLst>
                <a:path extrusionOk="0" h="4551" w="3128">
                  <a:moveTo>
                    <a:pt x="2185" y="1"/>
                  </a:moveTo>
                  <a:cubicBezTo>
                    <a:pt x="1995" y="1"/>
                    <a:pt x="1785" y="61"/>
                    <a:pt x="1564" y="188"/>
                  </a:cubicBezTo>
                  <a:cubicBezTo>
                    <a:pt x="696" y="686"/>
                    <a:pt x="0" y="2035"/>
                    <a:pt x="0" y="3186"/>
                  </a:cubicBezTo>
                  <a:cubicBezTo>
                    <a:pt x="0" y="4038"/>
                    <a:pt x="386" y="4550"/>
                    <a:pt x="942" y="4550"/>
                  </a:cubicBezTo>
                  <a:cubicBezTo>
                    <a:pt x="1133" y="4550"/>
                    <a:pt x="1343" y="4490"/>
                    <a:pt x="1564" y="4363"/>
                  </a:cubicBezTo>
                  <a:cubicBezTo>
                    <a:pt x="2431" y="3865"/>
                    <a:pt x="3127" y="2525"/>
                    <a:pt x="3127" y="1373"/>
                  </a:cubicBezTo>
                  <a:cubicBezTo>
                    <a:pt x="3127" y="515"/>
                    <a:pt x="2741" y="1"/>
                    <a:pt x="2185" y="1"/>
                  </a:cubicBezTo>
                  <a:close/>
                </a:path>
              </a:pathLst>
            </a:custGeom>
            <a:solidFill>
              <a:srgbClr val="23C7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854" name="Google Shape;854;g1220c44b4ef_0_213"/>
            <p:cNvSpPr/>
            <p:nvPr/>
          </p:nvSpPr>
          <p:spPr>
            <a:xfrm>
              <a:off x="5240425" y="1863400"/>
              <a:ext cx="91300" cy="96675"/>
            </a:xfrm>
            <a:custGeom>
              <a:rect b="b" l="l" r="r" t="t"/>
              <a:pathLst>
                <a:path extrusionOk="0" h="3867" w="3652">
                  <a:moveTo>
                    <a:pt x="0" y="0"/>
                  </a:moveTo>
                  <a:lnTo>
                    <a:pt x="559" y="2079"/>
                  </a:lnTo>
                  <a:lnTo>
                    <a:pt x="3652" y="3866"/>
                  </a:lnTo>
                  <a:lnTo>
                    <a:pt x="3652" y="3866"/>
                  </a:lnTo>
                  <a:lnTo>
                    <a:pt x="3093" y="1770"/>
                  </a:lnTo>
                  <a:lnTo>
                    <a:pt x="0" y="0"/>
                  </a:lnTo>
                  <a:close/>
                </a:path>
              </a:pathLst>
            </a:custGeom>
            <a:solidFill>
              <a:srgbClr val="5C65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855" name="Google Shape;855;g1220c44b4ef_0_213"/>
            <p:cNvSpPr/>
            <p:nvPr/>
          </p:nvSpPr>
          <p:spPr>
            <a:xfrm>
              <a:off x="5240425" y="1849225"/>
              <a:ext cx="129525" cy="58650"/>
            </a:xfrm>
            <a:custGeom>
              <a:rect b="b" l="l" r="r" t="t"/>
              <a:pathLst>
                <a:path extrusionOk="0" h="2346" w="5181">
                  <a:moveTo>
                    <a:pt x="2097" y="0"/>
                  </a:moveTo>
                  <a:lnTo>
                    <a:pt x="0" y="558"/>
                  </a:lnTo>
                  <a:lnTo>
                    <a:pt x="3102" y="2345"/>
                  </a:lnTo>
                  <a:lnTo>
                    <a:pt x="5181" y="1787"/>
                  </a:lnTo>
                  <a:lnTo>
                    <a:pt x="2097" y="0"/>
                  </a:lnTo>
                  <a:close/>
                </a:path>
              </a:pathLst>
            </a:custGeom>
            <a:solidFill>
              <a:srgbClr val="5C65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856" name="Google Shape;856;g1220c44b4ef_0_213"/>
            <p:cNvSpPr/>
            <p:nvPr/>
          </p:nvSpPr>
          <p:spPr>
            <a:xfrm>
              <a:off x="5136100" y="1801950"/>
              <a:ext cx="201850" cy="120100"/>
            </a:xfrm>
            <a:custGeom>
              <a:rect b="b" l="l" r="r" t="t"/>
              <a:pathLst>
                <a:path extrusionOk="0" h="4804" w="8074">
                  <a:moveTo>
                    <a:pt x="630" y="1"/>
                  </a:moveTo>
                  <a:cubicBezTo>
                    <a:pt x="243" y="1"/>
                    <a:pt x="1" y="588"/>
                    <a:pt x="445" y="817"/>
                  </a:cubicBezTo>
                  <a:lnTo>
                    <a:pt x="7275" y="4743"/>
                  </a:lnTo>
                  <a:cubicBezTo>
                    <a:pt x="7335" y="4786"/>
                    <a:pt x="7412" y="4804"/>
                    <a:pt x="7490" y="4804"/>
                  </a:cubicBezTo>
                  <a:cubicBezTo>
                    <a:pt x="7919" y="4804"/>
                    <a:pt x="8074" y="4219"/>
                    <a:pt x="7704" y="4005"/>
                  </a:cubicBezTo>
                  <a:lnTo>
                    <a:pt x="874" y="78"/>
                  </a:lnTo>
                  <a:cubicBezTo>
                    <a:pt x="790" y="24"/>
                    <a:pt x="707" y="1"/>
                    <a:pt x="630" y="1"/>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grpSp>
      <p:cxnSp>
        <p:nvCxnSpPr>
          <p:cNvPr id="857" name="Google Shape;857;g1220c44b4ef_0_213"/>
          <p:cNvCxnSpPr/>
          <p:nvPr/>
        </p:nvCxnSpPr>
        <p:spPr>
          <a:xfrm>
            <a:off x="5239200" y="3778643"/>
            <a:ext cx="570000" cy="0"/>
          </a:xfrm>
          <a:prstGeom prst="straightConnector1">
            <a:avLst/>
          </a:prstGeom>
          <a:noFill/>
          <a:ln cap="flat" cmpd="sng" w="28575">
            <a:solidFill>
              <a:schemeClr val="dk2"/>
            </a:solidFill>
            <a:prstDash val="dash"/>
            <a:round/>
            <a:headEnd len="med" w="med" type="none"/>
            <a:tailEnd len="med" w="med" type="none"/>
          </a:ln>
        </p:spPr>
      </p:cxnSp>
      <p:pic>
        <p:nvPicPr>
          <p:cNvPr id="858" name="Google Shape;858;g1220c44b4ef_0_213"/>
          <p:cNvPicPr preferRelativeResize="0"/>
          <p:nvPr/>
        </p:nvPicPr>
        <p:blipFill>
          <a:blip r:embed="rId3">
            <a:alphaModFix/>
          </a:blip>
          <a:stretch>
            <a:fillRect/>
          </a:stretch>
        </p:blipFill>
        <p:spPr>
          <a:xfrm>
            <a:off x="5330952" y="1325880"/>
            <a:ext cx="2935224" cy="2304288"/>
          </a:xfrm>
          <a:prstGeom prst="rect">
            <a:avLst/>
          </a:prstGeom>
          <a:noFill/>
          <a:ln>
            <a:noFill/>
          </a:ln>
        </p:spPr>
      </p:pic>
      <p:sp>
        <p:nvSpPr>
          <p:cNvPr id="859" name="Google Shape;859;g1220c44b4ef_0_213"/>
          <p:cNvSpPr/>
          <p:nvPr/>
        </p:nvSpPr>
        <p:spPr>
          <a:xfrm>
            <a:off x="7876525" y="2787100"/>
            <a:ext cx="320100" cy="778800"/>
          </a:xfrm>
          <a:prstGeom prst="roundRect">
            <a:avLst>
              <a:gd fmla="val 16667" name="adj"/>
            </a:avLst>
          </a:prstGeom>
          <a:noFill/>
          <a:ln cap="flat" cmpd="sng" w="28575">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60" name="Google Shape;860;g1220c44b4ef_0_213"/>
          <p:cNvGrpSpPr/>
          <p:nvPr/>
        </p:nvGrpSpPr>
        <p:grpSpPr>
          <a:xfrm>
            <a:off x="167051" y="3286366"/>
            <a:ext cx="225251" cy="186748"/>
            <a:chOff x="4998800" y="1632275"/>
            <a:chExt cx="371150" cy="327800"/>
          </a:xfrm>
        </p:grpSpPr>
        <p:sp>
          <p:nvSpPr>
            <p:cNvPr id="861" name="Google Shape;861;g1220c44b4ef_0_213"/>
            <p:cNvSpPr/>
            <p:nvPr/>
          </p:nvSpPr>
          <p:spPr>
            <a:xfrm>
              <a:off x="4998800" y="1632275"/>
              <a:ext cx="249600" cy="324975"/>
            </a:xfrm>
            <a:custGeom>
              <a:rect b="b" l="l" r="r" t="t"/>
              <a:pathLst>
                <a:path extrusionOk="0" h="12999" w="9984">
                  <a:moveTo>
                    <a:pt x="5784" y="1"/>
                  </a:moveTo>
                  <a:cubicBezTo>
                    <a:pt x="5280" y="1"/>
                    <a:pt x="4723" y="161"/>
                    <a:pt x="4132" y="499"/>
                  </a:cubicBezTo>
                  <a:cubicBezTo>
                    <a:pt x="1856" y="1822"/>
                    <a:pt x="0" y="5362"/>
                    <a:pt x="0" y="8403"/>
                  </a:cubicBezTo>
                  <a:cubicBezTo>
                    <a:pt x="0" y="10216"/>
                    <a:pt x="653" y="11290"/>
                    <a:pt x="1667" y="11865"/>
                  </a:cubicBezTo>
                  <a:lnTo>
                    <a:pt x="3205" y="12750"/>
                  </a:lnTo>
                  <a:cubicBezTo>
                    <a:pt x="3509" y="12913"/>
                    <a:pt x="3849" y="12999"/>
                    <a:pt x="4215" y="12999"/>
                  </a:cubicBezTo>
                  <a:cubicBezTo>
                    <a:pt x="4717" y="12999"/>
                    <a:pt x="5270" y="12839"/>
                    <a:pt x="5851" y="12501"/>
                  </a:cubicBezTo>
                  <a:cubicBezTo>
                    <a:pt x="8136" y="11178"/>
                    <a:pt x="9983" y="7647"/>
                    <a:pt x="9983" y="4597"/>
                  </a:cubicBezTo>
                  <a:cubicBezTo>
                    <a:pt x="9983" y="2037"/>
                    <a:pt x="8643" y="1307"/>
                    <a:pt x="8643" y="1307"/>
                  </a:cubicBezTo>
                  <a:lnTo>
                    <a:pt x="6761" y="233"/>
                  </a:lnTo>
                  <a:cubicBezTo>
                    <a:pt x="6467" y="80"/>
                    <a:pt x="6139" y="1"/>
                    <a:pt x="5784" y="1"/>
                  </a:cubicBezTo>
                  <a:close/>
                </a:path>
              </a:pathLst>
            </a:custGeom>
            <a:solidFill>
              <a:srgbClr val="1FB2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862" name="Google Shape;862;g1220c44b4ef_0_213"/>
            <p:cNvSpPr/>
            <p:nvPr/>
          </p:nvSpPr>
          <p:spPr>
            <a:xfrm>
              <a:off x="5041525" y="1656575"/>
              <a:ext cx="206875" cy="300575"/>
            </a:xfrm>
            <a:custGeom>
              <a:rect b="b" l="l" r="r" t="t"/>
              <a:pathLst>
                <a:path extrusionOk="0" h="12023" w="8275">
                  <a:moveTo>
                    <a:pt x="5783" y="0"/>
                  </a:moveTo>
                  <a:cubicBezTo>
                    <a:pt x="5280" y="0"/>
                    <a:pt x="4725" y="160"/>
                    <a:pt x="4142" y="498"/>
                  </a:cubicBezTo>
                  <a:cubicBezTo>
                    <a:pt x="1856" y="1812"/>
                    <a:pt x="1" y="5352"/>
                    <a:pt x="1" y="8402"/>
                  </a:cubicBezTo>
                  <a:cubicBezTo>
                    <a:pt x="1" y="10668"/>
                    <a:pt x="1031" y="12023"/>
                    <a:pt x="2501" y="12023"/>
                  </a:cubicBezTo>
                  <a:cubicBezTo>
                    <a:pt x="3004" y="12023"/>
                    <a:pt x="3559" y="11864"/>
                    <a:pt x="4142" y="11529"/>
                  </a:cubicBezTo>
                  <a:cubicBezTo>
                    <a:pt x="6427" y="10206"/>
                    <a:pt x="8274" y="6675"/>
                    <a:pt x="8274" y="3625"/>
                  </a:cubicBezTo>
                  <a:cubicBezTo>
                    <a:pt x="8274" y="1360"/>
                    <a:pt x="7250" y="0"/>
                    <a:pt x="5783" y="0"/>
                  </a:cubicBezTo>
                  <a:close/>
                </a:path>
              </a:pathLst>
            </a:custGeom>
            <a:solidFill>
              <a:srgbClr val="23C7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863" name="Google Shape;863;g1220c44b4ef_0_213"/>
            <p:cNvSpPr/>
            <p:nvPr/>
          </p:nvSpPr>
          <p:spPr>
            <a:xfrm>
              <a:off x="5073325" y="1702550"/>
              <a:ext cx="143500" cy="208725"/>
            </a:xfrm>
            <a:custGeom>
              <a:rect b="b" l="l" r="r" t="t"/>
              <a:pathLst>
                <a:path extrusionOk="0" h="8349" w="5740">
                  <a:moveTo>
                    <a:pt x="4008" y="1"/>
                  </a:moveTo>
                  <a:cubicBezTo>
                    <a:pt x="3660" y="1"/>
                    <a:pt x="3275" y="111"/>
                    <a:pt x="2870" y="343"/>
                  </a:cubicBezTo>
                  <a:cubicBezTo>
                    <a:pt x="1289" y="1262"/>
                    <a:pt x="0" y="3719"/>
                    <a:pt x="0" y="5833"/>
                  </a:cubicBezTo>
                  <a:cubicBezTo>
                    <a:pt x="0" y="7408"/>
                    <a:pt x="716" y="8348"/>
                    <a:pt x="1735" y="8348"/>
                  </a:cubicBezTo>
                  <a:cubicBezTo>
                    <a:pt x="2083" y="8348"/>
                    <a:pt x="2467" y="8238"/>
                    <a:pt x="2870" y="8006"/>
                  </a:cubicBezTo>
                  <a:cubicBezTo>
                    <a:pt x="4451" y="7087"/>
                    <a:pt x="5739" y="4630"/>
                    <a:pt x="5739" y="2516"/>
                  </a:cubicBezTo>
                  <a:cubicBezTo>
                    <a:pt x="5739" y="941"/>
                    <a:pt x="5028" y="1"/>
                    <a:pt x="4008"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864" name="Google Shape;864;g1220c44b4ef_0_213"/>
            <p:cNvSpPr/>
            <p:nvPr/>
          </p:nvSpPr>
          <p:spPr>
            <a:xfrm>
              <a:off x="5105975" y="1750025"/>
              <a:ext cx="78200" cy="113775"/>
            </a:xfrm>
            <a:custGeom>
              <a:rect b="b" l="l" r="r" t="t"/>
              <a:pathLst>
                <a:path extrusionOk="0" h="4551" w="3128">
                  <a:moveTo>
                    <a:pt x="2185" y="1"/>
                  </a:moveTo>
                  <a:cubicBezTo>
                    <a:pt x="1995" y="1"/>
                    <a:pt x="1785" y="61"/>
                    <a:pt x="1564" y="188"/>
                  </a:cubicBezTo>
                  <a:cubicBezTo>
                    <a:pt x="696" y="686"/>
                    <a:pt x="0" y="2035"/>
                    <a:pt x="0" y="3186"/>
                  </a:cubicBezTo>
                  <a:cubicBezTo>
                    <a:pt x="0" y="4038"/>
                    <a:pt x="386" y="4550"/>
                    <a:pt x="942" y="4550"/>
                  </a:cubicBezTo>
                  <a:cubicBezTo>
                    <a:pt x="1133" y="4550"/>
                    <a:pt x="1343" y="4490"/>
                    <a:pt x="1564" y="4363"/>
                  </a:cubicBezTo>
                  <a:cubicBezTo>
                    <a:pt x="2431" y="3865"/>
                    <a:pt x="3127" y="2525"/>
                    <a:pt x="3127" y="1373"/>
                  </a:cubicBezTo>
                  <a:cubicBezTo>
                    <a:pt x="3127" y="515"/>
                    <a:pt x="2741" y="1"/>
                    <a:pt x="2185" y="1"/>
                  </a:cubicBezTo>
                  <a:close/>
                </a:path>
              </a:pathLst>
            </a:custGeom>
            <a:solidFill>
              <a:srgbClr val="23C7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865" name="Google Shape;865;g1220c44b4ef_0_213"/>
            <p:cNvSpPr/>
            <p:nvPr/>
          </p:nvSpPr>
          <p:spPr>
            <a:xfrm>
              <a:off x="5240425" y="1863400"/>
              <a:ext cx="91300" cy="96675"/>
            </a:xfrm>
            <a:custGeom>
              <a:rect b="b" l="l" r="r" t="t"/>
              <a:pathLst>
                <a:path extrusionOk="0" h="3867" w="3652">
                  <a:moveTo>
                    <a:pt x="0" y="0"/>
                  </a:moveTo>
                  <a:lnTo>
                    <a:pt x="559" y="2079"/>
                  </a:lnTo>
                  <a:lnTo>
                    <a:pt x="3652" y="3866"/>
                  </a:lnTo>
                  <a:lnTo>
                    <a:pt x="3652" y="3866"/>
                  </a:lnTo>
                  <a:lnTo>
                    <a:pt x="3093" y="1770"/>
                  </a:lnTo>
                  <a:lnTo>
                    <a:pt x="0" y="0"/>
                  </a:lnTo>
                  <a:close/>
                </a:path>
              </a:pathLst>
            </a:custGeom>
            <a:solidFill>
              <a:srgbClr val="5C65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866" name="Google Shape;866;g1220c44b4ef_0_213"/>
            <p:cNvSpPr/>
            <p:nvPr/>
          </p:nvSpPr>
          <p:spPr>
            <a:xfrm>
              <a:off x="5240425" y="1849225"/>
              <a:ext cx="129525" cy="58650"/>
            </a:xfrm>
            <a:custGeom>
              <a:rect b="b" l="l" r="r" t="t"/>
              <a:pathLst>
                <a:path extrusionOk="0" h="2346" w="5181">
                  <a:moveTo>
                    <a:pt x="2097" y="0"/>
                  </a:moveTo>
                  <a:lnTo>
                    <a:pt x="0" y="558"/>
                  </a:lnTo>
                  <a:lnTo>
                    <a:pt x="3102" y="2345"/>
                  </a:lnTo>
                  <a:lnTo>
                    <a:pt x="5181" y="1787"/>
                  </a:lnTo>
                  <a:lnTo>
                    <a:pt x="2097" y="0"/>
                  </a:lnTo>
                  <a:close/>
                </a:path>
              </a:pathLst>
            </a:custGeom>
            <a:solidFill>
              <a:srgbClr val="5C65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867" name="Google Shape;867;g1220c44b4ef_0_213"/>
            <p:cNvSpPr/>
            <p:nvPr/>
          </p:nvSpPr>
          <p:spPr>
            <a:xfrm>
              <a:off x="5136100" y="1801950"/>
              <a:ext cx="201850" cy="120100"/>
            </a:xfrm>
            <a:custGeom>
              <a:rect b="b" l="l" r="r" t="t"/>
              <a:pathLst>
                <a:path extrusionOk="0" h="4804" w="8074">
                  <a:moveTo>
                    <a:pt x="630" y="1"/>
                  </a:moveTo>
                  <a:cubicBezTo>
                    <a:pt x="243" y="1"/>
                    <a:pt x="1" y="588"/>
                    <a:pt x="445" y="817"/>
                  </a:cubicBezTo>
                  <a:lnTo>
                    <a:pt x="7275" y="4743"/>
                  </a:lnTo>
                  <a:cubicBezTo>
                    <a:pt x="7335" y="4786"/>
                    <a:pt x="7412" y="4804"/>
                    <a:pt x="7490" y="4804"/>
                  </a:cubicBezTo>
                  <a:cubicBezTo>
                    <a:pt x="7919" y="4804"/>
                    <a:pt x="8074" y="4219"/>
                    <a:pt x="7704" y="4005"/>
                  </a:cubicBezTo>
                  <a:lnTo>
                    <a:pt x="874" y="78"/>
                  </a:lnTo>
                  <a:cubicBezTo>
                    <a:pt x="790" y="24"/>
                    <a:pt x="707" y="1"/>
                    <a:pt x="630" y="1"/>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grpSp>
      <p:sp>
        <p:nvSpPr>
          <p:cNvPr id="868" name="Google Shape;868;g1220c44b4ef_0_213"/>
          <p:cNvSpPr/>
          <p:nvPr/>
        </p:nvSpPr>
        <p:spPr>
          <a:xfrm>
            <a:off x="5768406" y="2786950"/>
            <a:ext cx="320100" cy="778800"/>
          </a:xfrm>
          <a:prstGeom prst="roundRect">
            <a:avLst>
              <a:gd fmla="val 16667" name="adj"/>
            </a:avLst>
          </a:prstGeom>
          <a:noFill/>
          <a:ln cap="flat" cmpd="sng" w="28575">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872" name="Shape 872"/>
        <p:cNvGrpSpPr/>
        <p:nvPr/>
      </p:nvGrpSpPr>
      <p:grpSpPr>
        <a:xfrm>
          <a:off x="0" y="0"/>
          <a:ext cx="0" cy="0"/>
          <a:chOff x="0" y="0"/>
          <a:chExt cx="0" cy="0"/>
        </a:xfrm>
      </p:grpSpPr>
      <p:sp>
        <p:nvSpPr>
          <p:cNvPr id="873" name="Google Shape;873;g1220c44b4ef_0_302"/>
          <p:cNvSpPr txBox="1"/>
          <p:nvPr>
            <p:ph type="ctrTitle"/>
          </p:nvPr>
        </p:nvSpPr>
        <p:spPr>
          <a:xfrm>
            <a:off x="1445225" y="360643"/>
            <a:ext cx="7264500" cy="504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2400"/>
              <a:buNone/>
            </a:pPr>
            <a:r>
              <a:rPr lang="en">
                <a:solidFill>
                  <a:srgbClr val="23C7AC"/>
                </a:solidFill>
              </a:rPr>
              <a:t>Generalities of the synthetical dataset</a:t>
            </a:r>
            <a:endParaRPr>
              <a:solidFill>
                <a:srgbClr val="23C7AC"/>
              </a:solidFill>
            </a:endParaRPr>
          </a:p>
        </p:txBody>
      </p:sp>
      <p:grpSp>
        <p:nvGrpSpPr>
          <p:cNvPr id="874" name="Google Shape;874;g1220c44b4ef_0_302"/>
          <p:cNvGrpSpPr/>
          <p:nvPr/>
        </p:nvGrpSpPr>
        <p:grpSpPr>
          <a:xfrm flipH="1">
            <a:off x="-52560" y="3565861"/>
            <a:ext cx="1082306" cy="1559420"/>
            <a:chOff x="5746200" y="-125075"/>
            <a:chExt cx="337125" cy="485725"/>
          </a:xfrm>
        </p:grpSpPr>
        <p:sp>
          <p:nvSpPr>
            <p:cNvPr id="875" name="Google Shape;875;g1220c44b4ef_0_302"/>
            <p:cNvSpPr/>
            <p:nvPr/>
          </p:nvSpPr>
          <p:spPr>
            <a:xfrm>
              <a:off x="5834100" y="-125075"/>
              <a:ext cx="249225" cy="261950"/>
            </a:xfrm>
            <a:custGeom>
              <a:rect b="b" l="l" r="r" t="t"/>
              <a:pathLst>
                <a:path extrusionOk="0" h="10478" w="9969">
                  <a:moveTo>
                    <a:pt x="3223" y="1"/>
                  </a:moveTo>
                  <a:cubicBezTo>
                    <a:pt x="2651" y="1"/>
                    <a:pt x="2118" y="114"/>
                    <a:pt x="1653" y="309"/>
                  </a:cubicBezTo>
                  <a:cubicBezTo>
                    <a:pt x="1" y="1002"/>
                    <a:pt x="340" y="2699"/>
                    <a:pt x="2374" y="3715"/>
                  </a:cubicBezTo>
                  <a:cubicBezTo>
                    <a:pt x="4407" y="4732"/>
                    <a:pt x="6936" y="6510"/>
                    <a:pt x="7541" y="9750"/>
                  </a:cubicBezTo>
                  <a:lnTo>
                    <a:pt x="9673" y="10477"/>
                  </a:lnTo>
                  <a:cubicBezTo>
                    <a:pt x="9744" y="10447"/>
                    <a:pt x="9969" y="5626"/>
                    <a:pt x="7895" y="2783"/>
                  </a:cubicBezTo>
                  <a:cubicBezTo>
                    <a:pt x="6405" y="743"/>
                    <a:pt x="4686" y="1"/>
                    <a:pt x="3223"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6" name="Google Shape;876;g1220c44b4ef_0_302"/>
            <p:cNvSpPr/>
            <p:nvPr/>
          </p:nvSpPr>
          <p:spPr>
            <a:xfrm>
              <a:off x="5896575" y="-107050"/>
              <a:ext cx="164425" cy="208550"/>
            </a:xfrm>
            <a:custGeom>
              <a:rect b="b" l="l" r="r" t="t"/>
              <a:pathLst>
                <a:path extrusionOk="0" h="8342" w="6577">
                  <a:moveTo>
                    <a:pt x="174" y="1"/>
                  </a:moveTo>
                  <a:cubicBezTo>
                    <a:pt x="102" y="1"/>
                    <a:pt x="38" y="49"/>
                    <a:pt x="21" y="118"/>
                  </a:cubicBezTo>
                  <a:cubicBezTo>
                    <a:pt x="0" y="200"/>
                    <a:pt x="52" y="284"/>
                    <a:pt x="133" y="305"/>
                  </a:cubicBezTo>
                  <a:cubicBezTo>
                    <a:pt x="2584" y="917"/>
                    <a:pt x="5478" y="3317"/>
                    <a:pt x="6256" y="8213"/>
                  </a:cubicBezTo>
                  <a:cubicBezTo>
                    <a:pt x="6270" y="8287"/>
                    <a:pt x="6335" y="8342"/>
                    <a:pt x="6409" y="8342"/>
                  </a:cubicBezTo>
                  <a:lnTo>
                    <a:pt x="6433" y="8342"/>
                  </a:lnTo>
                  <a:cubicBezTo>
                    <a:pt x="6518" y="8328"/>
                    <a:pt x="6576" y="8247"/>
                    <a:pt x="6562" y="8162"/>
                  </a:cubicBezTo>
                  <a:cubicBezTo>
                    <a:pt x="5760" y="3120"/>
                    <a:pt x="2754" y="642"/>
                    <a:pt x="212" y="5"/>
                  </a:cubicBezTo>
                  <a:cubicBezTo>
                    <a:pt x="199" y="2"/>
                    <a:pt x="186" y="1"/>
                    <a:pt x="17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7" name="Google Shape;877;g1220c44b4ef_0_302"/>
            <p:cNvSpPr/>
            <p:nvPr/>
          </p:nvSpPr>
          <p:spPr>
            <a:xfrm>
              <a:off x="5746200" y="18375"/>
              <a:ext cx="331275" cy="342275"/>
            </a:xfrm>
            <a:custGeom>
              <a:rect b="b" l="l" r="r" t="t"/>
              <a:pathLst>
                <a:path extrusionOk="0" h="13691" w="13251">
                  <a:moveTo>
                    <a:pt x="3906" y="0"/>
                  </a:moveTo>
                  <a:cubicBezTo>
                    <a:pt x="3211" y="0"/>
                    <a:pt x="2518" y="119"/>
                    <a:pt x="1861" y="381"/>
                  </a:cubicBezTo>
                  <a:cubicBezTo>
                    <a:pt x="1" y="1125"/>
                    <a:pt x="1021" y="2893"/>
                    <a:pt x="2867" y="3474"/>
                  </a:cubicBezTo>
                  <a:cubicBezTo>
                    <a:pt x="4931" y="4121"/>
                    <a:pt x="5339" y="4756"/>
                    <a:pt x="5607" y="5820"/>
                  </a:cubicBezTo>
                  <a:cubicBezTo>
                    <a:pt x="5832" y="6701"/>
                    <a:pt x="5342" y="8496"/>
                    <a:pt x="5828" y="9822"/>
                  </a:cubicBezTo>
                  <a:cubicBezTo>
                    <a:pt x="6312" y="11148"/>
                    <a:pt x="8140" y="11301"/>
                    <a:pt x="9708" y="11444"/>
                  </a:cubicBezTo>
                  <a:cubicBezTo>
                    <a:pt x="11217" y="11580"/>
                    <a:pt x="12499" y="12420"/>
                    <a:pt x="12811" y="13691"/>
                  </a:cubicBezTo>
                  <a:cubicBezTo>
                    <a:pt x="12832" y="13229"/>
                    <a:pt x="12849" y="12770"/>
                    <a:pt x="12866" y="12307"/>
                  </a:cubicBezTo>
                  <a:cubicBezTo>
                    <a:pt x="12927" y="10645"/>
                    <a:pt x="12992" y="8982"/>
                    <a:pt x="13053" y="7320"/>
                  </a:cubicBezTo>
                  <a:cubicBezTo>
                    <a:pt x="13081" y="6555"/>
                    <a:pt x="13111" y="5790"/>
                    <a:pt x="13138" y="5025"/>
                  </a:cubicBezTo>
                  <a:cubicBezTo>
                    <a:pt x="13169" y="4267"/>
                    <a:pt x="13250" y="3485"/>
                    <a:pt x="12880" y="2791"/>
                  </a:cubicBezTo>
                  <a:cubicBezTo>
                    <a:pt x="12353" y="1802"/>
                    <a:pt x="11350" y="1037"/>
                    <a:pt x="10231" y="965"/>
                  </a:cubicBezTo>
                  <a:cubicBezTo>
                    <a:pt x="10189" y="962"/>
                    <a:pt x="10147" y="961"/>
                    <a:pt x="10105" y="961"/>
                  </a:cubicBezTo>
                  <a:cubicBezTo>
                    <a:pt x="9932" y="961"/>
                    <a:pt x="9758" y="984"/>
                    <a:pt x="9585" y="1006"/>
                  </a:cubicBezTo>
                  <a:cubicBezTo>
                    <a:pt x="9410" y="1031"/>
                    <a:pt x="9237" y="1056"/>
                    <a:pt x="9062" y="1056"/>
                  </a:cubicBezTo>
                  <a:cubicBezTo>
                    <a:pt x="9020" y="1056"/>
                    <a:pt x="8978" y="1054"/>
                    <a:pt x="8936" y="1051"/>
                  </a:cubicBezTo>
                  <a:cubicBezTo>
                    <a:pt x="8576" y="1026"/>
                    <a:pt x="8191" y="976"/>
                    <a:pt x="7831" y="898"/>
                  </a:cubicBezTo>
                  <a:cubicBezTo>
                    <a:pt x="7046" y="728"/>
                    <a:pt x="6301" y="405"/>
                    <a:pt x="5522" y="207"/>
                  </a:cubicBezTo>
                  <a:cubicBezTo>
                    <a:pt x="4993" y="73"/>
                    <a:pt x="4449" y="0"/>
                    <a:pt x="3906"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8" name="Google Shape;878;g1220c44b4ef_0_302"/>
            <p:cNvSpPr/>
            <p:nvPr/>
          </p:nvSpPr>
          <p:spPr>
            <a:xfrm>
              <a:off x="5822900" y="42200"/>
              <a:ext cx="248025" cy="210700"/>
            </a:xfrm>
            <a:custGeom>
              <a:rect b="b" l="l" r="r" t="t"/>
              <a:pathLst>
                <a:path extrusionOk="0" h="8428" w="9921">
                  <a:moveTo>
                    <a:pt x="160" y="0"/>
                  </a:moveTo>
                  <a:cubicBezTo>
                    <a:pt x="84" y="0"/>
                    <a:pt x="20" y="58"/>
                    <a:pt x="10" y="135"/>
                  </a:cubicBezTo>
                  <a:cubicBezTo>
                    <a:pt x="0" y="220"/>
                    <a:pt x="61" y="298"/>
                    <a:pt x="146" y="308"/>
                  </a:cubicBezTo>
                  <a:cubicBezTo>
                    <a:pt x="2139" y="543"/>
                    <a:pt x="8132" y="4239"/>
                    <a:pt x="9601" y="8325"/>
                  </a:cubicBezTo>
                  <a:cubicBezTo>
                    <a:pt x="9621" y="8386"/>
                    <a:pt x="9682" y="8427"/>
                    <a:pt x="9743" y="8427"/>
                  </a:cubicBezTo>
                  <a:cubicBezTo>
                    <a:pt x="9764" y="8427"/>
                    <a:pt x="9781" y="8424"/>
                    <a:pt x="9798" y="8417"/>
                  </a:cubicBezTo>
                  <a:cubicBezTo>
                    <a:pt x="9880" y="8390"/>
                    <a:pt x="9920" y="8302"/>
                    <a:pt x="9890" y="8220"/>
                  </a:cubicBezTo>
                  <a:cubicBezTo>
                    <a:pt x="8387" y="4031"/>
                    <a:pt x="2230" y="244"/>
                    <a:pt x="184" y="2"/>
                  </a:cubicBezTo>
                  <a:cubicBezTo>
                    <a:pt x="176" y="1"/>
                    <a:pt x="168" y="0"/>
                    <a:pt x="16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9" name="Google Shape;879;g1220c44b4ef_0_302"/>
            <p:cNvSpPr/>
            <p:nvPr/>
          </p:nvSpPr>
          <p:spPr>
            <a:xfrm>
              <a:off x="6009450" y="71800"/>
              <a:ext cx="26375" cy="97400"/>
            </a:xfrm>
            <a:custGeom>
              <a:rect b="b" l="l" r="r" t="t"/>
              <a:pathLst>
                <a:path extrusionOk="0" h="3896" w="1055">
                  <a:moveTo>
                    <a:pt x="533" y="0"/>
                  </a:moveTo>
                  <a:cubicBezTo>
                    <a:pt x="521" y="0"/>
                    <a:pt x="509" y="2"/>
                    <a:pt x="497" y="5"/>
                  </a:cubicBezTo>
                  <a:cubicBezTo>
                    <a:pt x="412" y="29"/>
                    <a:pt x="364" y="113"/>
                    <a:pt x="384" y="195"/>
                  </a:cubicBezTo>
                  <a:cubicBezTo>
                    <a:pt x="388" y="209"/>
                    <a:pt x="731" y="1623"/>
                    <a:pt x="28" y="3691"/>
                  </a:cubicBezTo>
                  <a:cubicBezTo>
                    <a:pt x="1" y="3772"/>
                    <a:pt x="45" y="3857"/>
                    <a:pt x="126" y="3887"/>
                  </a:cubicBezTo>
                  <a:cubicBezTo>
                    <a:pt x="136" y="3891"/>
                    <a:pt x="150" y="3891"/>
                    <a:pt x="160" y="3895"/>
                  </a:cubicBezTo>
                  <a:cubicBezTo>
                    <a:pt x="165" y="3895"/>
                    <a:pt x="170" y="3895"/>
                    <a:pt x="175" y="3895"/>
                  </a:cubicBezTo>
                  <a:cubicBezTo>
                    <a:pt x="241" y="3895"/>
                    <a:pt x="301" y="3855"/>
                    <a:pt x="323" y="3789"/>
                  </a:cubicBezTo>
                  <a:cubicBezTo>
                    <a:pt x="1054" y="1627"/>
                    <a:pt x="701" y="179"/>
                    <a:pt x="684" y="117"/>
                  </a:cubicBezTo>
                  <a:cubicBezTo>
                    <a:pt x="666" y="48"/>
                    <a:pt x="602" y="0"/>
                    <a:pt x="533"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0" name="Google Shape;880;g1220c44b4ef_0_302"/>
            <p:cNvSpPr/>
            <p:nvPr/>
          </p:nvSpPr>
          <p:spPr>
            <a:xfrm>
              <a:off x="5954025" y="213800"/>
              <a:ext cx="107200" cy="16900"/>
            </a:xfrm>
            <a:custGeom>
              <a:rect b="b" l="l" r="r" t="t"/>
              <a:pathLst>
                <a:path extrusionOk="0" h="676" w="4288">
                  <a:moveTo>
                    <a:pt x="2103" y="1"/>
                  </a:moveTo>
                  <a:cubicBezTo>
                    <a:pt x="1103" y="1"/>
                    <a:pt x="205" y="161"/>
                    <a:pt x="140" y="173"/>
                  </a:cubicBezTo>
                  <a:cubicBezTo>
                    <a:pt x="59" y="186"/>
                    <a:pt x="1" y="267"/>
                    <a:pt x="18" y="353"/>
                  </a:cubicBezTo>
                  <a:cubicBezTo>
                    <a:pt x="30" y="425"/>
                    <a:pt x="95" y="478"/>
                    <a:pt x="169" y="478"/>
                  </a:cubicBezTo>
                  <a:cubicBezTo>
                    <a:pt x="179" y="478"/>
                    <a:pt x="188" y="477"/>
                    <a:pt x="198" y="476"/>
                  </a:cubicBezTo>
                  <a:cubicBezTo>
                    <a:pt x="212" y="473"/>
                    <a:pt x="1122" y="311"/>
                    <a:pt x="2114" y="311"/>
                  </a:cubicBezTo>
                  <a:cubicBezTo>
                    <a:pt x="2807" y="311"/>
                    <a:pt x="3541" y="390"/>
                    <a:pt x="4037" y="659"/>
                  </a:cubicBezTo>
                  <a:cubicBezTo>
                    <a:pt x="4060" y="672"/>
                    <a:pt x="4087" y="675"/>
                    <a:pt x="4111" y="675"/>
                  </a:cubicBezTo>
                  <a:cubicBezTo>
                    <a:pt x="4165" y="675"/>
                    <a:pt x="4220" y="648"/>
                    <a:pt x="4247" y="598"/>
                  </a:cubicBezTo>
                  <a:cubicBezTo>
                    <a:pt x="4288" y="523"/>
                    <a:pt x="4261" y="427"/>
                    <a:pt x="4186" y="387"/>
                  </a:cubicBezTo>
                  <a:cubicBezTo>
                    <a:pt x="3633" y="88"/>
                    <a:pt x="2841" y="1"/>
                    <a:pt x="2103"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1" name="Google Shape;881;g1220c44b4ef_0_302"/>
            <p:cNvSpPr/>
            <p:nvPr/>
          </p:nvSpPr>
          <p:spPr>
            <a:xfrm>
              <a:off x="5822900" y="42200"/>
              <a:ext cx="248025" cy="210700"/>
            </a:xfrm>
            <a:custGeom>
              <a:rect b="b" l="l" r="r" t="t"/>
              <a:pathLst>
                <a:path extrusionOk="0" h="8428" w="9921">
                  <a:moveTo>
                    <a:pt x="160" y="0"/>
                  </a:moveTo>
                  <a:cubicBezTo>
                    <a:pt x="84" y="0"/>
                    <a:pt x="20" y="58"/>
                    <a:pt x="10" y="135"/>
                  </a:cubicBezTo>
                  <a:cubicBezTo>
                    <a:pt x="0" y="220"/>
                    <a:pt x="61" y="298"/>
                    <a:pt x="146" y="308"/>
                  </a:cubicBezTo>
                  <a:cubicBezTo>
                    <a:pt x="2139" y="543"/>
                    <a:pt x="8132" y="4239"/>
                    <a:pt x="9601" y="8325"/>
                  </a:cubicBezTo>
                  <a:cubicBezTo>
                    <a:pt x="9621" y="8386"/>
                    <a:pt x="9682" y="8427"/>
                    <a:pt x="9743" y="8427"/>
                  </a:cubicBezTo>
                  <a:cubicBezTo>
                    <a:pt x="9764" y="8427"/>
                    <a:pt x="9781" y="8424"/>
                    <a:pt x="9798" y="8417"/>
                  </a:cubicBezTo>
                  <a:cubicBezTo>
                    <a:pt x="9880" y="8390"/>
                    <a:pt x="9920" y="8302"/>
                    <a:pt x="9890" y="8220"/>
                  </a:cubicBezTo>
                  <a:cubicBezTo>
                    <a:pt x="8387" y="4031"/>
                    <a:pt x="2230" y="244"/>
                    <a:pt x="184" y="2"/>
                  </a:cubicBezTo>
                  <a:cubicBezTo>
                    <a:pt x="176" y="1"/>
                    <a:pt x="168" y="0"/>
                    <a:pt x="16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2" name="Google Shape;882;g1220c44b4ef_0_302"/>
            <p:cNvSpPr/>
            <p:nvPr/>
          </p:nvSpPr>
          <p:spPr>
            <a:xfrm>
              <a:off x="6009450" y="71800"/>
              <a:ext cx="26375" cy="97400"/>
            </a:xfrm>
            <a:custGeom>
              <a:rect b="b" l="l" r="r" t="t"/>
              <a:pathLst>
                <a:path extrusionOk="0" h="3896" w="1055">
                  <a:moveTo>
                    <a:pt x="533" y="0"/>
                  </a:moveTo>
                  <a:cubicBezTo>
                    <a:pt x="521" y="0"/>
                    <a:pt x="509" y="2"/>
                    <a:pt x="497" y="5"/>
                  </a:cubicBezTo>
                  <a:cubicBezTo>
                    <a:pt x="412" y="29"/>
                    <a:pt x="364" y="113"/>
                    <a:pt x="384" y="195"/>
                  </a:cubicBezTo>
                  <a:cubicBezTo>
                    <a:pt x="388" y="209"/>
                    <a:pt x="731" y="1623"/>
                    <a:pt x="28" y="3691"/>
                  </a:cubicBezTo>
                  <a:cubicBezTo>
                    <a:pt x="1" y="3772"/>
                    <a:pt x="45" y="3857"/>
                    <a:pt x="126" y="3887"/>
                  </a:cubicBezTo>
                  <a:cubicBezTo>
                    <a:pt x="136" y="3891"/>
                    <a:pt x="150" y="3891"/>
                    <a:pt x="160" y="3895"/>
                  </a:cubicBezTo>
                  <a:cubicBezTo>
                    <a:pt x="165" y="3895"/>
                    <a:pt x="170" y="3895"/>
                    <a:pt x="175" y="3895"/>
                  </a:cubicBezTo>
                  <a:cubicBezTo>
                    <a:pt x="241" y="3895"/>
                    <a:pt x="301" y="3855"/>
                    <a:pt x="323" y="3789"/>
                  </a:cubicBezTo>
                  <a:cubicBezTo>
                    <a:pt x="1054" y="1627"/>
                    <a:pt x="701" y="179"/>
                    <a:pt x="684" y="117"/>
                  </a:cubicBezTo>
                  <a:cubicBezTo>
                    <a:pt x="666" y="48"/>
                    <a:pt x="602" y="0"/>
                    <a:pt x="533"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3" name="Google Shape;883;g1220c44b4ef_0_302"/>
            <p:cNvSpPr/>
            <p:nvPr/>
          </p:nvSpPr>
          <p:spPr>
            <a:xfrm>
              <a:off x="5954025" y="213800"/>
              <a:ext cx="107200" cy="16900"/>
            </a:xfrm>
            <a:custGeom>
              <a:rect b="b" l="l" r="r" t="t"/>
              <a:pathLst>
                <a:path extrusionOk="0" h="676" w="4288">
                  <a:moveTo>
                    <a:pt x="2103" y="1"/>
                  </a:moveTo>
                  <a:cubicBezTo>
                    <a:pt x="1103" y="1"/>
                    <a:pt x="205" y="161"/>
                    <a:pt x="140" y="173"/>
                  </a:cubicBezTo>
                  <a:cubicBezTo>
                    <a:pt x="59" y="186"/>
                    <a:pt x="1" y="267"/>
                    <a:pt x="18" y="353"/>
                  </a:cubicBezTo>
                  <a:cubicBezTo>
                    <a:pt x="30" y="425"/>
                    <a:pt x="95" y="478"/>
                    <a:pt x="169" y="478"/>
                  </a:cubicBezTo>
                  <a:cubicBezTo>
                    <a:pt x="179" y="478"/>
                    <a:pt x="188" y="477"/>
                    <a:pt x="198" y="476"/>
                  </a:cubicBezTo>
                  <a:cubicBezTo>
                    <a:pt x="212" y="473"/>
                    <a:pt x="1122" y="311"/>
                    <a:pt x="2114" y="311"/>
                  </a:cubicBezTo>
                  <a:cubicBezTo>
                    <a:pt x="2807" y="311"/>
                    <a:pt x="3541" y="390"/>
                    <a:pt x="4037" y="659"/>
                  </a:cubicBezTo>
                  <a:cubicBezTo>
                    <a:pt x="4060" y="672"/>
                    <a:pt x="4087" y="675"/>
                    <a:pt x="4111" y="675"/>
                  </a:cubicBezTo>
                  <a:cubicBezTo>
                    <a:pt x="4165" y="675"/>
                    <a:pt x="4220" y="648"/>
                    <a:pt x="4247" y="598"/>
                  </a:cubicBezTo>
                  <a:cubicBezTo>
                    <a:pt x="4288" y="523"/>
                    <a:pt x="4261" y="427"/>
                    <a:pt x="4186" y="387"/>
                  </a:cubicBezTo>
                  <a:cubicBezTo>
                    <a:pt x="3633" y="88"/>
                    <a:pt x="2841" y="1"/>
                    <a:pt x="2103"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84" name="Google Shape;884;g1220c44b4ef_0_302"/>
          <p:cNvSpPr txBox="1"/>
          <p:nvPr/>
        </p:nvSpPr>
        <p:spPr>
          <a:xfrm>
            <a:off x="-87800" y="1205350"/>
            <a:ext cx="4177200" cy="2832300"/>
          </a:xfrm>
          <a:prstGeom prst="rect">
            <a:avLst/>
          </a:prstGeom>
          <a:noFill/>
          <a:ln>
            <a:noFill/>
          </a:ln>
        </p:spPr>
        <p:txBody>
          <a:bodyPr anchorCtr="0" anchor="t" bIns="91425" lIns="91425" spcFirstLastPara="1" rIns="91425" wrap="square" tIns="91425">
            <a:spAutoFit/>
          </a:bodyPr>
          <a:lstStyle/>
          <a:p>
            <a:pPr indent="0" lvl="0" marL="457200" marR="0" rtl="0" algn="l">
              <a:lnSpc>
                <a:spcPct val="100000"/>
              </a:lnSpc>
              <a:spcBef>
                <a:spcPts val="0"/>
              </a:spcBef>
              <a:spcAft>
                <a:spcPts val="0"/>
              </a:spcAft>
              <a:buNone/>
            </a:pPr>
            <a:r>
              <a:rPr lang="en">
                <a:latin typeface="Dosis Light"/>
                <a:ea typeface="Dosis Light"/>
                <a:cs typeface="Dosis Light"/>
                <a:sym typeface="Dosis Light"/>
              </a:rPr>
              <a:t>Number of </a:t>
            </a:r>
            <a:r>
              <a:rPr b="1" lang="en">
                <a:latin typeface="Dosis"/>
                <a:ea typeface="Dosis"/>
                <a:cs typeface="Dosis"/>
                <a:sym typeface="Dosis"/>
              </a:rPr>
              <a:t>stations</a:t>
            </a:r>
            <a:r>
              <a:rPr lang="en">
                <a:latin typeface="Dosis Light"/>
                <a:ea typeface="Dosis Light"/>
                <a:cs typeface="Dosis Light"/>
                <a:sym typeface="Dosis Light"/>
              </a:rPr>
              <a:t>: 130</a:t>
            </a:r>
            <a:endParaRPr>
              <a:latin typeface="Dosis Light"/>
              <a:ea typeface="Dosis Light"/>
              <a:cs typeface="Dosis Light"/>
              <a:sym typeface="Dosis Light"/>
            </a:endParaRPr>
          </a:p>
          <a:p>
            <a:pPr indent="0" lvl="0" marL="457200" marR="0" rtl="0" algn="l">
              <a:lnSpc>
                <a:spcPct val="100000"/>
              </a:lnSpc>
              <a:spcBef>
                <a:spcPts val="0"/>
              </a:spcBef>
              <a:spcAft>
                <a:spcPts val="0"/>
              </a:spcAft>
              <a:buNone/>
            </a:pPr>
            <a:r>
              <a:rPr lang="en">
                <a:latin typeface="Dosis Light"/>
                <a:ea typeface="Dosis Light"/>
                <a:cs typeface="Dosis Light"/>
                <a:sym typeface="Dosis Light"/>
              </a:rPr>
              <a:t>Number of distinct </a:t>
            </a:r>
            <a:r>
              <a:rPr b="1" lang="en">
                <a:latin typeface="Dosis"/>
                <a:ea typeface="Dosis"/>
                <a:cs typeface="Dosis"/>
                <a:sym typeface="Dosis"/>
              </a:rPr>
              <a:t>devices fingerprints</a:t>
            </a:r>
            <a:r>
              <a:rPr lang="en">
                <a:latin typeface="Dosis Light"/>
                <a:ea typeface="Dosis Light"/>
                <a:cs typeface="Dosis Light"/>
                <a:sym typeface="Dosis Light"/>
              </a:rPr>
              <a:t>: 26,832</a:t>
            </a:r>
            <a:endParaRPr>
              <a:latin typeface="Dosis Light"/>
              <a:ea typeface="Dosis Light"/>
              <a:cs typeface="Dosis Light"/>
              <a:sym typeface="Dosis Light"/>
            </a:endParaRPr>
          </a:p>
          <a:p>
            <a:pPr indent="0" lvl="0" marL="457200" marR="0" rtl="0" algn="l">
              <a:lnSpc>
                <a:spcPct val="100000"/>
              </a:lnSpc>
              <a:spcBef>
                <a:spcPts val="0"/>
              </a:spcBef>
              <a:spcAft>
                <a:spcPts val="0"/>
              </a:spcAft>
              <a:buNone/>
            </a:pPr>
            <a:r>
              <a:rPr lang="en">
                <a:latin typeface="Dosis Light"/>
                <a:ea typeface="Dosis Light"/>
                <a:cs typeface="Dosis Light"/>
                <a:sym typeface="Dosis Light"/>
              </a:rPr>
              <a:t>Number of total </a:t>
            </a:r>
            <a:r>
              <a:rPr b="1" lang="en">
                <a:latin typeface="Dosis"/>
                <a:ea typeface="Dosis"/>
                <a:cs typeface="Dosis"/>
                <a:sym typeface="Dosis"/>
              </a:rPr>
              <a:t>devices </a:t>
            </a:r>
            <a:r>
              <a:rPr lang="en">
                <a:latin typeface="Dosis Light"/>
                <a:ea typeface="Dosis Light"/>
                <a:cs typeface="Dosis Light"/>
                <a:sym typeface="Dosis Light"/>
              </a:rPr>
              <a:t>in stations: 1’679,411</a:t>
            </a:r>
            <a:endParaRPr>
              <a:latin typeface="Dosis Light"/>
              <a:ea typeface="Dosis Light"/>
              <a:cs typeface="Dosis Light"/>
              <a:sym typeface="Dosis Light"/>
            </a:endParaRPr>
          </a:p>
          <a:p>
            <a:pPr indent="0" lvl="0" marL="457200" marR="0" rtl="0" algn="l">
              <a:lnSpc>
                <a:spcPct val="100000"/>
              </a:lnSpc>
              <a:spcBef>
                <a:spcPts val="0"/>
              </a:spcBef>
              <a:spcAft>
                <a:spcPts val="0"/>
              </a:spcAft>
              <a:buNone/>
            </a:pPr>
            <a:r>
              <a:t/>
            </a:r>
            <a:endParaRPr sz="600">
              <a:latin typeface="Dosis Light"/>
              <a:ea typeface="Dosis Light"/>
              <a:cs typeface="Dosis Light"/>
              <a:sym typeface="Dosis Light"/>
            </a:endParaRPr>
          </a:p>
          <a:p>
            <a:pPr indent="0" lvl="0" marL="457200" marR="0" rtl="0" algn="l">
              <a:lnSpc>
                <a:spcPct val="100000"/>
              </a:lnSpc>
              <a:spcBef>
                <a:spcPts val="0"/>
              </a:spcBef>
              <a:spcAft>
                <a:spcPts val="0"/>
              </a:spcAft>
              <a:buNone/>
            </a:pPr>
            <a:r>
              <a:rPr lang="en">
                <a:latin typeface="Dosis Light"/>
                <a:ea typeface="Dosis Light"/>
                <a:cs typeface="Dosis Light"/>
                <a:sym typeface="Dosis Light"/>
              </a:rPr>
              <a:t>The </a:t>
            </a:r>
            <a:r>
              <a:rPr b="1" lang="en">
                <a:latin typeface="Dosis"/>
                <a:ea typeface="Dosis"/>
                <a:cs typeface="Dosis"/>
                <a:sym typeface="Dosis"/>
              </a:rPr>
              <a:t>execution time </a:t>
            </a:r>
            <a:r>
              <a:rPr lang="en">
                <a:latin typeface="Dosis Light"/>
                <a:ea typeface="Dosis Light"/>
                <a:cs typeface="Dosis Light"/>
                <a:sym typeface="Dosis Light"/>
              </a:rPr>
              <a:t>for the process is close to </a:t>
            </a:r>
            <a:r>
              <a:rPr b="1" lang="en">
                <a:latin typeface="Dosis"/>
                <a:ea typeface="Dosis"/>
                <a:cs typeface="Dosis"/>
                <a:sym typeface="Dosis"/>
              </a:rPr>
              <a:t>2.5 hours</a:t>
            </a:r>
            <a:r>
              <a:rPr lang="en">
                <a:latin typeface="Dosis Light"/>
                <a:ea typeface="Dosis Light"/>
                <a:cs typeface="Dosis Light"/>
                <a:sym typeface="Dosis Light"/>
              </a:rPr>
              <a:t>.</a:t>
            </a:r>
            <a:endParaRPr>
              <a:latin typeface="Dosis Light"/>
              <a:ea typeface="Dosis Light"/>
              <a:cs typeface="Dosis Light"/>
              <a:sym typeface="Dosis Light"/>
            </a:endParaRPr>
          </a:p>
          <a:p>
            <a:pPr indent="0" lvl="0" marL="457200" marR="0" rtl="0" algn="l">
              <a:lnSpc>
                <a:spcPct val="100000"/>
              </a:lnSpc>
              <a:spcBef>
                <a:spcPts val="0"/>
              </a:spcBef>
              <a:spcAft>
                <a:spcPts val="0"/>
              </a:spcAft>
              <a:buNone/>
            </a:pPr>
            <a:r>
              <a:t/>
            </a:r>
            <a:endParaRPr sz="600">
              <a:latin typeface="Dosis Light"/>
              <a:ea typeface="Dosis Light"/>
              <a:cs typeface="Dosis Light"/>
              <a:sym typeface="Dosis Light"/>
            </a:endParaRPr>
          </a:p>
          <a:p>
            <a:pPr indent="0" lvl="0" marL="457200" marR="0" rtl="0" algn="l">
              <a:lnSpc>
                <a:spcPct val="100000"/>
              </a:lnSpc>
              <a:spcBef>
                <a:spcPts val="0"/>
              </a:spcBef>
              <a:spcAft>
                <a:spcPts val="0"/>
              </a:spcAft>
              <a:buNone/>
            </a:pPr>
            <a:r>
              <a:rPr lang="en">
                <a:latin typeface="Dosis Light"/>
                <a:ea typeface="Dosis Light"/>
                <a:cs typeface="Dosis Light"/>
                <a:sym typeface="Dosis Light"/>
              </a:rPr>
              <a:t>To define the total number of devices we took into account that:</a:t>
            </a:r>
            <a:endParaRPr>
              <a:latin typeface="Dosis Light"/>
              <a:ea typeface="Dosis Light"/>
              <a:cs typeface="Dosis Light"/>
              <a:sym typeface="Dosis Light"/>
            </a:endParaRPr>
          </a:p>
          <a:p>
            <a:pPr indent="-317500" lvl="0" marL="914400" marR="0" rtl="0" algn="l">
              <a:lnSpc>
                <a:spcPct val="100000"/>
              </a:lnSpc>
              <a:spcBef>
                <a:spcPts val="0"/>
              </a:spcBef>
              <a:spcAft>
                <a:spcPts val="0"/>
              </a:spcAft>
              <a:buSzPts val="1400"/>
              <a:buFont typeface="Dosis Light"/>
              <a:buChar char="-"/>
            </a:pPr>
            <a:r>
              <a:rPr lang="en">
                <a:latin typeface="Dosis Light"/>
                <a:ea typeface="Dosis Light"/>
                <a:cs typeface="Dosis Light"/>
                <a:sym typeface="Dosis Light"/>
              </a:rPr>
              <a:t>Each </a:t>
            </a:r>
            <a:r>
              <a:rPr b="1" lang="en">
                <a:latin typeface="Dosis"/>
                <a:ea typeface="Dosis"/>
                <a:cs typeface="Dosis"/>
                <a:sym typeface="Dosis"/>
              </a:rPr>
              <a:t>station </a:t>
            </a:r>
            <a:r>
              <a:rPr lang="en">
                <a:latin typeface="Dosis Light"/>
                <a:ea typeface="Dosis Light"/>
                <a:cs typeface="Dosis Light"/>
                <a:sym typeface="Dosis Light"/>
              </a:rPr>
              <a:t>produce </a:t>
            </a:r>
            <a:r>
              <a:rPr b="1" lang="en">
                <a:latin typeface="Dosis"/>
                <a:ea typeface="Dosis"/>
                <a:cs typeface="Dosis"/>
                <a:sym typeface="Dosis"/>
              </a:rPr>
              <a:t>282 MB</a:t>
            </a:r>
            <a:r>
              <a:rPr lang="en">
                <a:latin typeface="Dosis Light"/>
                <a:ea typeface="Dosis Light"/>
                <a:cs typeface="Dosis Light"/>
                <a:sym typeface="Dosis Light"/>
              </a:rPr>
              <a:t>/month.</a:t>
            </a:r>
            <a:endParaRPr>
              <a:latin typeface="Dosis Light"/>
              <a:ea typeface="Dosis Light"/>
              <a:cs typeface="Dosis Light"/>
              <a:sym typeface="Dosis Light"/>
            </a:endParaRPr>
          </a:p>
          <a:p>
            <a:pPr indent="-317500" lvl="0" marL="914400" marR="0" rtl="0" algn="l">
              <a:lnSpc>
                <a:spcPct val="100000"/>
              </a:lnSpc>
              <a:spcBef>
                <a:spcPts val="0"/>
              </a:spcBef>
              <a:spcAft>
                <a:spcPts val="0"/>
              </a:spcAft>
              <a:buSzPts val="1400"/>
              <a:buFont typeface="Dosis Light"/>
              <a:buChar char="-"/>
            </a:pPr>
            <a:r>
              <a:rPr lang="en">
                <a:latin typeface="Dosis Light"/>
                <a:ea typeface="Dosis Light"/>
                <a:cs typeface="Dosis Light"/>
                <a:sym typeface="Dosis Light"/>
              </a:rPr>
              <a:t>One dataset with 10 columns and </a:t>
            </a:r>
            <a:r>
              <a:rPr b="1" lang="en">
                <a:latin typeface="Dosis"/>
                <a:ea typeface="Dosis"/>
                <a:cs typeface="Dosis"/>
                <a:sym typeface="Dosis"/>
              </a:rPr>
              <a:t>10,000 rows</a:t>
            </a:r>
            <a:r>
              <a:rPr lang="en">
                <a:latin typeface="Dosis Light"/>
                <a:ea typeface="Dosis Light"/>
                <a:cs typeface="Dosis Light"/>
                <a:sym typeface="Dosis Light"/>
              </a:rPr>
              <a:t> has a size of </a:t>
            </a:r>
            <a:r>
              <a:rPr b="1" lang="en">
                <a:latin typeface="Dosis"/>
                <a:ea typeface="Dosis"/>
                <a:cs typeface="Dosis"/>
                <a:sym typeface="Dosis"/>
              </a:rPr>
              <a:t>1.63 MB</a:t>
            </a:r>
            <a:r>
              <a:rPr lang="en">
                <a:latin typeface="Dosis Light"/>
                <a:ea typeface="Dosis Light"/>
                <a:cs typeface="Dosis Light"/>
                <a:sym typeface="Dosis Light"/>
              </a:rPr>
              <a:t>.</a:t>
            </a:r>
            <a:endParaRPr>
              <a:latin typeface="Dosis Light"/>
              <a:ea typeface="Dosis Light"/>
              <a:cs typeface="Dosis Light"/>
              <a:sym typeface="Dosis Light"/>
            </a:endParaRPr>
          </a:p>
          <a:p>
            <a:pPr indent="0" lvl="0" marL="457200" marR="0" rtl="0" algn="l">
              <a:lnSpc>
                <a:spcPct val="100000"/>
              </a:lnSpc>
              <a:spcBef>
                <a:spcPts val="0"/>
              </a:spcBef>
              <a:spcAft>
                <a:spcPts val="0"/>
              </a:spcAft>
              <a:buNone/>
            </a:pPr>
            <a:r>
              <a:t/>
            </a:r>
            <a:endParaRPr sz="600">
              <a:latin typeface="Dosis Light"/>
              <a:ea typeface="Dosis Light"/>
              <a:cs typeface="Dosis Light"/>
              <a:sym typeface="Dosis Light"/>
            </a:endParaRPr>
          </a:p>
          <a:p>
            <a:pPr indent="0" lvl="0" marL="457200" rtl="0" algn="l">
              <a:spcBef>
                <a:spcPts val="0"/>
              </a:spcBef>
              <a:spcAft>
                <a:spcPts val="0"/>
              </a:spcAft>
              <a:buNone/>
            </a:pPr>
            <a:r>
              <a:t/>
            </a:r>
            <a:endParaRPr>
              <a:latin typeface="Dosis Light"/>
              <a:ea typeface="Dosis Light"/>
              <a:cs typeface="Dosis Light"/>
              <a:sym typeface="Dosis Light"/>
            </a:endParaRPr>
          </a:p>
        </p:txBody>
      </p:sp>
      <p:grpSp>
        <p:nvGrpSpPr>
          <p:cNvPr id="885" name="Google Shape;885;g1220c44b4ef_0_302"/>
          <p:cNvGrpSpPr/>
          <p:nvPr/>
        </p:nvGrpSpPr>
        <p:grpSpPr>
          <a:xfrm>
            <a:off x="167051" y="1313688"/>
            <a:ext cx="225251" cy="186748"/>
            <a:chOff x="4998800" y="1632275"/>
            <a:chExt cx="371150" cy="327800"/>
          </a:xfrm>
        </p:grpSpPr>
        <p:sp>
          <p:nvSpPr>
            <p:cNvPr id="886" name="Google Shape;886;g1220c44b4ef_0_302"/>
            <p:cNvSpPr/>
            <p:nvPr/>
          </p:nvSpPr>
          <p:spPr>
            <a:xfrm>
              <a:off x="4998800" y="1632275"/>
              <a:ext cx="249600" cy="324975"/>
            </a:xfrm>
            <a:custGeom>
              <a:rect b="b" l="l" r="r" t="t"/>
              <a:pathLst>
                <a:path extrusionOk="0" h="12999" w="9984">
                  <a:moveTo>
                    <a:pt x="5784" y="1"/>
                  </a:moveTo>
                  <a:cubicBezTo>
                    <a:pt x="5280" y="1"/>
                    <a:pt x="4723" y="161"/>
                    <a:pt x="4132" y="499"/>
                  </a:cubicBezTo>
                  <a:cubicBezTo>
                    <a:pt x="1856" y="1822"/>
                    <a:pt x="0" y="5362"/>
                    <a:pt x="0" y="8403"/>
                  </a:cubicBezTo>
                  <a:cubicBezTo>
                    <a:pt x="0" y="10216"/>
                    <a:pt x="653" y="11290"/>
                    <a:pt x="1667" y="11865"/>
                  </a:cubicBezTo>
                  <a:lnTo>
                    <a:pt x="3205" y="12750"/>
                  </a:lnTo>
                  <a:cubicBezTo>
                    <a:pt x="3509" y="12913"/>
                    <a:pt x="3849" y="12999"/>
                    <a:pt x="4215" y="12999"/>
                  </a:cubicBezTo>
                  <a:cubicBezTo>
                    <a:pt x="4717" y="12999"/>
                    <a:pt x="5270" y="12839"/>
                    <a:pt x="5851" y="12501"/>
                  </a:cubicBezTo>
                  <a:cubicBezTo>
                    <a:pt x="8136" y="11178"/>
                    <a:pt x="9983" y="7647"/>
                    <a:pt x="9983" y="4597"/>
                  </a:cubicBezTo>
                  <a:cubicBezTo>
                    <a:pt x="9983" y="2037"/>
                    <a:pt x="8643" y="1307"/>
                    <a:pt x="8643" y="1307"/>
                  </a:cubicBezTo>
                  <a:lnTo>
                    <a:pt x="6761" y="233"/>
                  </a:lnTo>
                  <a:cubicBezTo>
                    <a:pt x="6467" y="80"/>
                    <a:pt x="6139" y="1"/>
                    <a:pt x="5784" y="1"/>
                  </a:cubicBezTo>
                  <a:close/>
                </a:path>
              </a:pathLst>
            </a:custGeom>
            <a:solidFill>
              <a:srgbClr val="1FB2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887" name="Google Shape;887;g1220c44b4ef_0_302"/>
            <p:cNvSpPr/>
            <p:nvPr/>
          </p:nvSpPr>
          <p:spPr>
            <a:xfrm>
              <a:off x="5041525" y="1656575"/>
              <a:ext cx="206875" cy="300575"/>
            </a:xfrm>
            <a:custGeom>
              <a:rect b="b" l="l" r="r" t="t"/>
              <a:pathLst>
                <a:path extrusionOk="0" h="12023" w="8275">
                  <a:moveTo>
                    <a:pt x="5783" y="0"/>
                  </a:moveTo>
                  <a:cubicBezTo>
                    <a:pt x="5280" y="0"/>
                    <a:pt x="4725" y="160"/>
                    <a:pt x="4142" y="498"/>
                  </a:cubicBezTo>
                  <a:cubicBezTo>
                    <a:pt x="1856" y="1812"/>
                    <a:pt x="1" y="5352"/>
                    <a:pt x="1" y="8402"/>
                  </a:cubicBezTo>
                  <a:cubicBezTo>
                    <a:pt x="1" y="10668"/>
                    <a:pt x="1031" y="12023"/>
                    <a:pt x="2501" y="12023"/>
                  </a:cubicBezTo>
                  <a:cubicBezTo>
                    <a:pt x="3004" y="12023"/>
                    <a:pt x="3559" y="11864"/>
                    <a:pt x="4142" y="11529"/>
                  </a:cubicBezTo>
                  <a:cubicBezTo>
                    <a:pt x="6427" y="10206"/>
                    <a:pt x="8274" y="6675"/>
                    <a:pt x="8274" y="3625"/>
                  </a:cubicBezTo>
                  <a:cubicBezTo>
                    <a:pt x="8274" y="1360"/>
                    <a:pt x="7250" y="0"/>
                    <a:pt x="5783" y="0"/>
                  </a:cubicBezTo>
                  <a:close/>
                </a:path>
              </a:pathLst>
            </a:custGeom>
            <a:solidFill>
              <a:srgbClr val="23C7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888" name="Google Shape;888;g1220c44b4ef_0_302"/>
            <p:cNvSpPr/>
            <p:nvPr/>
          </p:nvSpPr>
          <p:spPr>
            <a:xfrm>
              <a:off x="5073325" y="1702550"/>
              <a:ext cx="143500" cy="208725"/>
            </a:xfrm>
            <a:custGeom>
              <a:rect b="b" l="l" r="r" t="t"/>
              <a:pathLst>
                <a:path extrusionOk="0" h="8349" w="5740">
                  <a:moveTo>
                    <a:pt x="4008" y="1"/>
                  </a:moveTo>
                  <a:cubicBezTo>
                    <a:pt x="3660" y="1"/>
                    <a:pt x="3275" y="111"/>
                    <a:pt x="2870" y="343"/>
                  </a:cubicBezTo>
                  <a:cubicBezTo>
                    <a:pt x="1289" y="1262"/>
                    <a:pt x="0" y="3719"/>
                    <a:pt x="0" y="5833"/>
                  </a:cubicBezTo>
                  <a:cubicBezTo>
                    <a:pt x="0" y="7408"/>
                    <a:pt x="716" y="8348"/>
                    <a:pt x="1735" y="8348"/>
                  </a:cubicBezTo>
                  <a:cubicBezTo>
                    <a:pt x="2083" y="8348"/>
                    <a:pt x="2467" y="8238"/>
                    <a:pt x="2870" y="8006"/>
                  </a:cubicBezTo>
                  <a:cubicBezTo>
                    <a:pt x="4451" y="7087"/>
                    <a:pt x="5739" y="4630"/>
                    <a:pt x="5739" y="2516"/>
                  </a:cubicBezTo>
                  <a:cubicBezTo>
                    <a:pt x="5739" y="941"/>
                    <a:pt x="5028" y="1"/>
                    <a:pt x="4008"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889" name="Google Shape;889;g1220c44b4ef_0_302"/>
            <p:cNvSpPr/>
            <p:nvPr/>
          </p:nvSpPr>
          <p:spPr>
            <a:xfrm>
              <a:off x="5105975" y="1750025"/>
              <a:ext cx="78200" cy="113775"/>
            </a:xfrm>
            <a:custGeom>
              <a:rect b="b" l="l" r="r" t="t"/>
              <a:pathLst>
                <a:path extrusionOk="0" h="4551" w="3128">
                  <a:moveTo>
                    <a:pt x="2185" y="1"/>
                  </a:moveTo>
                  <a:cubicBezTo>
                    <a:pt x="1995" y="1"/>
                    <a:pt x="1785" y="61"/>
                    <a:pt x="1564" y="188"/>
                  </a:cubicBezTo>
                  <a:cubicBezTo>
                    <a:pt x="696" y="686"/>
                    <a:pt x="0" y="2035"/>
                    <a:pt x="0" y="3186"/>
                  </a:cubicBezTo>
                  <a:cubicBezTo>
                    <a:pt x="0" y="4038"/>
                    <a:pt x="386" y="4550"/>
                    <a:pt x="942" y="4550"/>
                  </a:cubicBezTo>
                  <a:cubicBezTo>
                    <a:pt x="1133" y="4550"/>
                    <a:pt x="1343" y="4490"/>
                    <a:pt x="1564" y="4363"/>
                  </a:cubicBezTo>
                  <a:cubicBezTo>
                    <a:pt x="2431" y="3865"/>
                    <a:pt x="3127" y="2525"/>
                    <a:pt x="3127" y="1373"/>
                  </a:cubicBezTo>
                  <a:cubicBezTo>
                    <a:pt x="3127" y="515"/>
                    <a:pt x="2741" y="1"/>
                    <a:pt x="2185" y="1"/>
                  </a:cubicBezTo>
                  <a:close/>
                </a:path>
              </a:pathLst>
            </a:custGeom>
            <a:solidFill>
              <a:srgbClr val="23C7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890" name="Google Shape;890;g1220c44b4ef_0_302"/>
            <p:cNvSpPr/>
            <p:nvPr/>
          </p:nvSpPr>
          <p:spPr>
            <a:xfrm>
              <a:off x="5240425" y="1863400"/>
              <a:ext cx="91300" cy="96675"/>
            </a:xfrm>
            <a:custGeom>
              <a:rect b="b" l="l" r="r" t="t"/>
              <a:pathLst>
                <a:path extrusionOk="0" h="3867" w="3652">
                  <a:moveTo>
                    <a:pt x="0" y="0"/>
                  </a:moveTo>
                  <a:lnTo>
                    <a:pt x="559" y="2079"/>
                  </a:lnTo>
                  <a:lnTo>
                    <a:pt x="3652" y="3866"/>
                  </a:lnTo>
                  <a:lnTo>
                    <a:pt x="3652" y="3866"/>
                  </a:lnTo>
                  <a:lnTo>
                    <a:pt x="3093" y="1770"/>
                  </a:lnTo>
                  <a:lnTo>
                    <a:pt x="0" y="0"/>
                  </a:lnTo>
                  <a:close/>
                </a:path>
              </a:pathLst>
            </a:custGeom>
            <a:solidFill>
              <a:srgbClr val="5C65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891" name="Google Shape;891;g1220c44b4ef_0_302"/>
            <p:cNvSpPr/>
            <p:nvPr/>
          </p:nvSpPr>
          <p:spPr>
            <a:xfrm>
              <a:off x="5240425" y="1849225"/>
              <a:ext cx="129525" cy="58650"/>
            </a:xfrm>
            <a:custGeom>
              <a:rect b="b" l="l" r="r" t="t"/>
              <a:pathLst>
                <a:path extrusionOk="0" h="2346" w="5181">
                  <a:moveTo>
                    <a:pt x="2097" y="0"/>
                  </a:moveTo>
                  <a:lnTo>
                    <a:pt x="0" y="558"/>
                  </a:lnTo>
                  <a:lnTo>
                    <a:pt x="3102" y="2345"/>
                  </a:lnTo>
                  <a:lnTo>
                    <a:pt x="5181" y="1787"/>
                  </a:lnTo>
                  <a:lnTo>
                    <a:pt x="2097" y="0"/>
                  </a:lnTo>
                  <a:close/>
                </a:path>
              </a:pathLst>
            </a:custGeom>
            <a:solidFill>
              <a:srgbClr val="5C65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892" name="Google Shape;892;g1220c44b4ef_0_302"/>
            <p:cNvSpPr/>
            <p:nvPr/>
          </p:nvSpPr>
          <p:spPr>
            <a:xfrm>
              <a:off x="5136100" y="1801950"/>
              <a:ext cx="201850" cy="120100"/>
            </a:xfrm>
            <a:custGeom>
              <a:rect b="b" l="l" r="r" t="t"/>
              <a:pathLst>
                <a:path extrusionOk="0" h="4804" w="8074">
                  <a:moveTo>
                    <a:pt x="630" y="1"/>
                  </a:moveTo>
                  <a:cubicBezTo>
                    <a:pt x="243" y="1"/>
                    <a:pt x="1" y="588"/>
                    <a:pt x="445" y="817"/>
                  </a:cubicBezTo>
                  <a:lnTo>
                    <a:pt x="7275" y="4743"/>
                  </a:lnTo>
                  <a:cubicBezTo>
                    <a:pt x="7335" y="4786"/>
                    <a:pt x="7412" y="4804"/>
                    <a:pt x="7490" y="4804"/>
                  </a:cubicBezTo>
                  <a:cubicBezTo>
                    <a:pt x="7919" y="4804"/>
                    <a:pt x="8074" y="4219"/>
                    <a:pt x="7704" y="4005"/>
                  </a:cubicBezTo>
                  <a:lnTo>
                    <a:pt x="874" y="78"/>
                  </a:lnTo>
                  <a:cubicBezTo>
                    <a:pt x="790" y="24"/>
                    <a:pt x="707" y="1"/>
                    <a:pt x="630" y="1"/>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grpSp>
      <p:grpSp>
        <p:nvGrpSpPr>
          <p:cNvPr id="893" name="Google Shape;893;g1220c44b4ef_0_302"/>
          <p:cNvGrpSpPr/>
          <p:nvPr/>
        </p:nvGrpSpPr>
        <p:grpSpPr>
          <a:xfrm>
            <a:off x="167051" y="2047815"/>
            <a:ext cx="225251" cy="186748"/>
            <a:chOff x="4998800" y="1632275"/>
            <a:chExt cx="371150" cy="327800"/>
          </a:xfrm>
        </p:grpSpPr>
        <p:sp>
          <p:nvSpPr>
            <p:cNvPr id="894" name="Google Shape;894;g1220c44b4ef_0_302"/>
            <p:cNvSpPr/>
            <p:nvPr/>
          </p:nvSpPr>
          <p:spPr>
            <a:xfrm>
              <a:off x="4998800" y="1632275"/>
              <a:ext cx="249600" cy="324975"/>
            </a:xfrm>
            <a:custGeom>
              <a:rect b="b" l="l" r="r" t="t"/>
              <a:pathLst>
                <a:path extrusionOk="0" h="12999" w="9984">
                  <a:moveTo>
                    <a:pt x="5784" y="1"/>
                  </a:moveTo>
                  <a:cubicBezTo>
                    <a:pt x="5280" y="1"/>
                    <a:pt x="4723" y="161"/>
                    <a:pt x="4132" y="499"/>
                  </a:cubicBezTo>
                  <a:cubicBezTo>
                    <a:pt x="1856" y="1822"/>
                    <a:pt x="0" y="5362"/>
                    <a:pt x="0" y="8403"/>
                  </a:cubicBezTo>
                  <a:cubicBezTo>
                    <a:pt x="0" y="10216"/>
                    <a:pt x="653" y="11290"/>
                    <a:pt x="1667" y="11865"/>
                  </a:cubicBezTo>
                  <a:lnTo>
                    <a:pt x="3205" y="12750"/>
                  </a:lnTo>
                  <a:cubicBezTo>
                    <a:pt x="3509" y="12913"/>
                    <a:pt x="3849" y="12999"/>
                    <a:pt x="4215" y="12999"/>
                  </a:cubicBezTo>
                  <a:cubicBezTo>
                    <a:pt x="4717" y="12999"/>
                    <a:pt x="5270" y="12839"/>
                    <a:pt x="5851" y="12501"/>
                  </a:cubicBezTo>
                  <a:cubicBezTo>
                    <a:pt x="8136" y="11178"/>
                    <a:pt x="9983" y="7647"/>
                    <a:pt x="9983" y="4597"/>
                  </a:cubicBezTo>
                  <a:cubicBezTo>
                    <a:pt x="9983" y="2037"/>
                    <a:pt x="8643" y="1307"/>
                    <a:pt x="8643" y="1307"/>
                  </a:cubicBezTo>
                  <a:lnTo>
                    <a:pt x="6761" y="233"/>
                  </a:lnTo>
                  <a:cubicBezTo>
                    <a:pt x="6467" y="80"/>
                    <a:pt x="6139" y="1"/>
                    <a:pt x="5784" y="1"/>
                  </a:cubicBezTo>
                  <a:close/>
                </a:path>
              </a:pathLst>
            </a:custGeom>
            <a:solidFill>
              <a:srgbClr val="1FB2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895" name="Google Shape;895;g1220c44b4ef_0_302"/>
            <p:cNvSpPr/>
            <p:nvPr/>
          </p:nvSpPr>
          <p:spPr>
            <a:xfrm>
              <a:off x="5041525" y="1656575"/>
              <a:ext cx="206875" cy="300575"/>
            </a:xfrm>
            <a:custGeom>
              <a:rect b="b" l="l" r="r" t="t"/>
              <a:pathLst>
                <a:path extrusionOk="0" h="12023" w="8275">
                  <a:moveTo>
                    <a:pt x="5783" y="0"/>
                  </a:moveTo>
                  <a:cubicBezTo>
                    <a:pt x="5280" y="0"/>
                    <a:pt x="4725" y="160"/>
                    <a:pt x="4142" y="498"/>
                  </a:cubicBezTo>
                  <a:cubicBezTo>
                    <a:pt x="1856" y="1812"/>
                    <a:pt x="1" y="5352"/>
                    <a:pt x="1" y="8402"/>
                  </a:cubicBezTo>
                  <a:cubicBezTo>
                    <a:pt x="1" y="10668"/>
                    <a:pt x="1031" y="12023"/>
                    <a:pt x="2501" y="12023"/>
                  </a:cubicBezTo>
                  <a:cubicBezTo>
                    <a:pt x="3004" y="12023"/>
                    <a:pt x="3559" y="11864"/>
                    <a:pt x="4142" y="11529"/>
                  </a:cubicBezTo>
                  <a:cubicBezTo>
                    <a:pt x="6427" y="10206"/>
                    <a:pt x="8274" y="6675"/>
                    <a:pt x="8274" y="3625"/>
                  </a:cubicBezTo>
                  <a:cubicBezTo>
                    <a:pt x="8274" y="1360"/>
                    <a:pt x="7250" y="0"/>
                    <a:pt x="5783" y="0"/>
                  </a:cubicBezTo>
                  <a:close/>
                </a:path>
              </a:pathLst>
            </a:custGeom>
            <a:solidFill>
              <a:srgbClr val="23C7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896" name="Google Shape;896;g1220c44b4ef_0_302"/>
            <p:cNvSpPr/>
            <p:nvPr/>
          </p:nvSpPr>
          <p:spPr>
            <a:xfrm>
              <a:off x="5073325" y="1702550"/>
              <a:ext cx="143500" cy="208725"/>
            </a:xfrm>
            <a:custGeom>
              <a:rect b="b" l="l" r="r" t="t"/>
              <a:pathLst>
                <a:path extrusionOk="0" h="8349" w="5740">
                  <a:moveTo>
                    <a:pt x="4008" y="1"/>
                  </a:moveTo>
                  <a:cubicBezTo>
                    <a:pt x="3660" y="1"/>
                    <a:pt x="3275" y="111"/>
                    <a:pt x="2870" y="343"/>
                  </a:cubicBezTo>
                  <a:cubicBezTo>
                    <a:pt x="1289" y="1262"/>
                    <a:pt x="0" y="3719"/>
                    <a:pt x="0" y="5833"/>
                  </a:cubicBezTo>
                  <a:cubicBezTo>
                    <a:pt x="0" y="7408"/>
                    <a:pt x="716" y="8348"/>
                    <a:pt x="1735" y="8348"/>
                  </a:cubicBezTo>
                  <a:cubicBezTo>
                    <a:pt x="2083" y="8348"/>
                    <a:pt x="2467" y="8238"/>
                    <a:pt x="2870" y="8006"/>
                  </a:cubicBezTo>
                  <a:cubicBezTo>
                    <a:pt x="4451" y="7087"/>
                    <a:pt x="5739" y="4630"/>
                    <a:pt x="5739" y="2516"/>
                  </a:cubicBezTo>
                  <a:cubicBezTo>
                    <a:pt x="5739" y="941"/>
                    <a:pt x="5028" y="1"/>
                    <a:pt x="4008"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897" name="Google Shape;897;g1220c44b4ef_0_302"/>
            <p:cNvSpPr/>
            <p:nvPr/>
          </p:nvSpPr>
          <p:spPr>
            <a:xfrm>
              <a:off x="5105975" y="1750025"/>
              <a:ext cx="78200" cy="113775"/>
            </a:xfrm>
            <a:custGeom>
              <a:rect b="b" l="l" r="r" t="t"/>
              <a:pathLst>
                <a:path extrusionOk="0" h="4551" w="3128">
                  <a:moveTo>
                    <a:pt x="2185" y="1"/>
                  </a:moveTo>
                  <a:cubicBezTo>
                    <a:pt x="1995" y="1"/>
                    <a:pt x="1785" y="61"/>
                    <a:pt x="1564" y="188"/>
                  </a:cubicBezTo>
                  <a:cubicBezTo>
                    <a:pt x="696" y="686"/>
                    <a:pt x="0" y="2035"/>
                    <a:pt x="0" y="3186"/>
                  </a:cubicBezTo>
                  <a:cubicBezTo>
                    <a:pt x="0" y="4038"/>
                    <a:pt x="386" y="4550"/>
                    <a:pt x="942" y="4550"/>
                  </a:cubicBezTo>
                  <a:cubicBezTo>
                    <a:pt x="1133" y="4550"/>
                    <a:pt x="1343" y="4490"/>
                    <a:pt x="1564" y="4363"/>
                  </a:cubicBezTo>
                  <a:cubicBezTo>
                    <a:pt x="2431" y="3865"/>
                    <a:pt x="3127" y="2525"/>
                    <a:pt x="3127" y="1373"/>
                  </a:cubicBezTo>
                  <a:cubicBezTo>
                    <a:pt x="3127" y="515"/>
                    <a:pt x="2741" y="1"/>
                    <a:pt x="2185" y="1"/>
                  </a:cubicBezTo>
                  <a:close/>
                </a:path>
              </a:pathLst>
            </a:custGeom>
            <a:solidFill>
              <a:srgbClr val="23C7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898" name="Google Shape;898;g1220c44b4ef_0_302"/>
            <p:cNvSpPr/>
            <p:nvPr/>
          </p:nvSpPr>
          <p:spPr>
            <a:xfrm>
              <a:off x="5240425" y="1863400"/>
              <a:ext cx="91300" cy="96675"/>
            </a:xfrm>
            <a:custGeom>
              <a:rect b="b" l="l" r="r" t="t"/>
              <a:pathLst>
                <a:path extrusionOk="0" h="3867" w="3652">
                  <a:moveTo>
                    <a:pt x="0" y="0"/>
                  </a:moveTo>
                  <a:lnTo>
                    <a:pt x="559" y="2079"/>
                  </a:lnTo>
                  <a:lnTo>
                    <a:pt x="3652" y="3866"/>
                  </a:lnTo>
                  <a:lnTo>
                    <a:pt x="3652" y="3866"/>
                  </a:lnTo>
                  <a:lnTo>
                    <a:pt x="3093" y="1770"/>
                  </a:lnTo>
                  <a:lnTo>
                    <a:pt x="0" y="0"/>
                  </a:lnTo>
                  <a:close/>
                </a:path>
              </a:pathLst>
            </a:custGeom>
            <a:solidFill>
              <a:srgbClr val="5C65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899" name="Google Shape;899;g1220c44b4ef_0_302"/>
            <p:cNvSpPr/>
            <p:nvPr/>
          </p:nvSpPr>
          <p:spPr>
            <a:xfrm>
              <a:off x="5240425" y="1849225"/>
              <a:ext cx="129525" cy="58650"/>
            </a:xfrm>
            <a:custGeom>
              <a:rect b="b" l="l" r="r" t="t"/>
              <a:pathLst>
                <a:path extrusionOk="0" h="2346" w="5181">
                  <a:moveTo>
                    <a:pt x="2097" y="0"/>
                  </a:moveTo>
                  <a:lnTo>
                    <a:pt x="0" y="558"/>
                  </a:lnTo>
                  <a:lnTo>
                    <a:pt x="3102" y="2345"/>
                  </a:lnTo>
                  <a:lnTo>
                    <a:pt x="5181" y="1787"/>
                  </a:lnTo>
                  <a:lnTo>
                    <a:pt x="2097" y="0"/>
                  </a:lnTo>
                  <a:close/>
                </a:path>
              </a:pathLst>
            </a:custGeom>
            <a:solidFill>
              <a:srgbClr val="5C65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900" name="Google Shape;900;g1220c44b4ef_0_302"/>
            <p:cNvSpPr/>
            <p:nvPr/>
          </p:nvSpPr>
          <p:spPr>
            <a:xfrm>
              <a:off x="5136100" y="1801950"/>
              <a:ext cx="201850" cy="120100"/>
            </a:xfrm>
            <a:custGeom>
              <a:rect b="b" l="l" r="r" t="t"/>
              <a:pathLst>
                <a:path extrusionOk="0" h="4804" w="8074">
                  <a:moveTo>
                    <a:pt x="630" y="1"/>
                  </a:moveTo>
                  <a:cubicBezTo>
                    <a:pt x="243" y="1"/>
                    <a:pt x="1" y="588"/>
                    <a:pt x="445" y="817"/>
                  </a:cubicBezTo>
                  <a:lnTo>
                    <a:pt x="7275" y="4743"/>
                  </a:lnTo>
                  <a:cubicBezTo>
                    <a:pt x="7335" y="4786"/>
                    <a:pt x="7412" y="4804"/>
                    <a:pt x="7490" y="4804"/>
                  </a:cubicBezTo>
                  <a:cubicBezTo>
                    <a:pt x="7919" y="4804"/>
                    <a:pt x="8074" y="4219"/>
                    <a:pt x="7704" y="4005"/>
                  </a:cubicBezTo>
                  <a:lnTo>
                    <a:pt x="874" y="78"/>
                  </a:lnTo>
                  <a:cubicBezTo>
                    <a:pt x="790" y="24"/>
                    <a:pt x="707" y="1"/>
                    <a:pt x="630" y="1"/>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grpSp>
      <p:cxnSp>
        <p:nvCxnSpPr>
          <p:cNvPr id="901" name="Google Shape;901;g1220c44b4ef_0_302"/>
          <p:cNvCxnSpPr/>
          <p:nvPr/>
        </p:nvCxnSpPr>
        <p:spPr>
          <a:xfrm flipH="1">
            <a:off x="4600675" y="1284000"/>
            <a:ext cx="4800" cy="3742800"/>
          </a:xfrm>
          <a:prstGeom prst="straightConnector1">
            <a:avLst/>
          </a:prstGeom>
          <a:noFill/>
          <a:ln cap="flat" cmpd="sng" w="38100">
            <a:solidFill>
              <a:schemeClr val="accent5"/>
            </a:solidFill>
            <a:prstDash val="dash"/>
            <a:round/>
            <a:headEnd len="sm" w="sm" type="none"/>
            <a:tailEnd len="sm" w="sm" type="none"/>
          </a:ln>
        </p:spPr>
      </p:cxnSp>
      <p:sp>
        <p:nvSpPr>
          <p:cNvPr id="902" name="Google Shape;902;g1220c44b4ef_0_302"/>
          <p:cNvSpPr txBox="1"/>
          <p:nvPr>
            <p:ph type="ctrTitle"/>
          </p:nvPr>
        </p:nvSpPr>
        <p:spPr>
          <a:xfrm>
            <a:off x="1206300" y="957075"/>
            <a:ext cx="1966500" cy="504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2400"/>
              <a:buNone/>
            </a:pPr>
            <a:r>
              <a:rPr lang="en" sz="1800">
                <a:solidFill>
                  <a:schemeClr val="dk2"/>
                </a:solidFill>
              </a:rPr>
              <a:t>Summary of dataset</a:t>
            </a:r>
            <a:endParaRPr sz="1800">
              <a:solidFill>
                <a:schemeClr val="dk2"/>
              </a:solidFill>
            </a:endParaRPr>
          </a:p>
        </p:txBody>
      </p:sp>
      <p:sp>
        <p:nvSpPr>
          <p:cNvPr id="903" name="Google Shape;903;g1220c44b4ef_0_302"/>
          <p:cNvSpPr txBox="1"/>
          <p:nvPr>
            <p:ph type="ctrTitle"/>
          </p:nvPr>
        </p:nvSpPr>
        <p:spPr>
          <a:xfrm>
            <a:off x="5230200" y="957075"/>
            <a:ext cx="3316500" cy="504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2400"/>
              <a:buNone/>
            </a:pPr>
            <a:r>
              <a:rPr lang="en" sz="1800">
                <a:solidFill>
                  <a:schemeClr val="dk2"/>
                </a:solidFill>
              </a:rPr>
              <a:t>Stations with </a:t>
            </a:r>
            <a:r>
              <a:rPr lang="en" sz="1800">
                <a:solidFill>
                  <a:schemeClr val="dk2"/>
                </a:solidFill>
              </a:rPr>
              <a:t>most </a:t>
            </a:r>
            <a:r>
              <a:rPr lang="en" sz="1800">
                <a:solidFill>
                  <a:schemeClr val="dk2"/>
                </a:solidFill>
              </a:rPr>
              <a:t>devices (top 30)</a:t>
            </a:r>
            <a:endParaRPr sz="1800">
              <a:solidFill>
                <a:schemeClr val="dk2"/>
              </a:solidFill>
            </a:endParaRPr>
          </a:p>
        </p:txBody>
      </p:sp>
      <p:pic>
        <p:nvPicPr>
          <p:cNvPr id="904" name="Google Shape;904;g1220c44b4ef_0_302"/>
          <p:cNvPicPr preferRelativeResize="0"/>
          <p:nvPr/>
        </p:nvPicPr>
        <p:blipFill>
          <a:blip r:embed="rId3">
            <a:alphaModFix/>
          </a:blip>
          <a:stretch>
            <a:fillRect/>
          </a:stretch>
        </p:blipFill>
        <p:spPr>
          <a:xfrm>
            <a:off x="5265326" y="1313701"/>
            <a:ext cx="3199255" cy="3600125"/>
          </a:xfrm>
          <a:prstGeom prst="rect">
            <a:avLst/>
          </a:prstGeom>
          <a:noFill/>
          <a:ln>
            <a:noFill/>
          </a:ln>
        </p:spPr>
      </p:pic>
      <p:grpSp>
        <p:nvGrpSpPr>
          <p:cNvPr id="905" name="Google Shape;905;g1220c44b4ef_0_302"/>
          <p:cNvGrpSpPr/>
          <p:nvPr/>
        </p:nvGrpSpPr>
        <p:grpSpPr>
          <a:xfrm>
            <a:off x="167051" y="2554674"/>
            <a:ext cx="225251" cy="186748"/>
            <a:chOff x="4998800" y="1632275"/>
            <a:chExt cx="371150" cy="327800"/>
          </a:xfrm>
        </p:grpSpPr>
        <p:sp>
          <p:nvSpPr>
            <p:cNvPr id="906" name="Google Shape;906;g1220c44b4ef_0_302"/>
            <p:cNvSpPr/>
            <p:nvPr/>
          </p:nvSpPr>
          <p:spPr>
            <a:xfrm>
              <a:off x="4998800" y="1632275"/>
              <a:ext cx="249600" cy="324975"/>
            </a:xfrm>
            <a:custGeom>
              <a:rect b="b" l="l" r="r" t="t"/>
              <a:pathLst>
                <a:path extrusionOk="0" h="12999" w="9984">
                  <a:moveTo>
                    <a:pt x="5784" y="1"/>
                  </a:moveTo>
                  <a:cubicBezTo>
                    <a:pt x="5280" y="1"/>
                    <a:pt x="4723" y="161"/>
                    <a:pt x="4132" y="499"/>
                  </a:cubicBezTo>
                  <a:cubicBezTo>
                    <a:pt x="1856" y="1822"/>
                    <a:pt x="0" y="5362"/>
                    <a:pt x="0" y="8403"/>
                  </a:cubicBezTo>
                  <a:cubicBezTo>
                    <a:pt x="0" y="10216"/>
                    <a:pt x="653" y="11290"/>
                    <a:pt x="1667" y="11865"/>
                  </a:cubicBezTo>
                  <a:lnTo>
                    <a:pt x="3205" y="12750"/>
                  </a:lnTo>
                  <a:cubicBezTo>
                    <a:pt x="3509" y="12913"/>
                    <a:pt x="3849" y="12999"/>
                    <a:pt x="4215" y="12999"/>
                  </a:cubicBezTo>
                  <a:cubicBezTo>
                    <a:pt x="4717" y="12999"/>
                    <a:pt x="5270" y="12839"/>
                    <a:pt x="5851" y="12501"/>
                  </a:cubicBezTo>
                  <a:cubicBezTo>
                    <a:pt x="8136" y="11178"/>
                    <a:pt x="9983" y="7647"/>
                    <a:pt x="9983" y="4597"/>
                  </a:cubicBezTo>
                  <a:cubicBezTo>
                    <a:pt x="9983" y="2037"/>
                    <a:pt x="8643" y="1307"/>
                    <a:pt x="8643" y="1307"/>
                  </a:cubicBezTo>
                  <a:lnTo>
                    <a:pt x="6761" y="233"/>
                  </a:lnTo>
                  <a:cubicBezTo>
                    <a:pt x="6467" y="80"/>
                    <a:pt x="6139" y="1"/>
                    <a:pt x="5784" y="1"/>
                  </a:cubicBezTo>
                  <a:close/>
                </a:path>
              </a:pathLst>
            </a:custGeom>
            <a:solidFill>
              <a:srgbClr val="1FB2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907" name="Google Shape;907;g1220c44b4ef_0_302"/>
            <p:cNvSpPr/>
            <p:nvPr/>
          </p:nvSpPr>
          <p:spPr>
            <a:xfrm>
              <a:off x="5041525" y="1656575"/>
              <a:ext cx="206875" cy="300575"/>
            </a:xfrm>
            <a:custGeom>
              <a:rect b="b" l="l" r="r" t="t"/>
              <a:pathLst>
                <a:path extrusionOk="0" h="12023" w="8275">
                  <a:moveTo>
                    <a:pt x="5783" y="0"/>
                  </a:moveTo>
                  <a:cubicBezTo>
                    <a:pt x="5280" y="0"/>
                    <a:pt x="4725" y="160"/>
                    <a:pt x="4142" y="498"/>
                  </a:cubicBezTo>
                  <a:cubicBezTo>
                    <a:pt x="1856" y="1812"/>
                    <a:pt x="1" y="5352"/>
                    <a:pt x="1" y="8402"/>
                  </a:cubicBezTo>
                  <a:cubicBezTo>
                    <a:pt x="1" y="10668"/>
                    <a:pt x="1031" y="12023"/>
                    <a:pt x="2501" y="12023"/>
                  </a:cubicBezTo>
                  <a:cubicBezTo>
                    <a:pt x="3004" y="12023"/>
                    <a:pt x="3559" y="11864"/>
                    <a:pt x="4142" y="11529"/>
                  </a:cubicBezTo>
                  <a:cubicBezTo>
                    <a:pt x="6427" y="10206"/>
                    <a:pt x="8274" y="6675"/>
                    <a:pt x="8274" y="3625"/>
                  </a:cubicBezTo>
                  <a:cubicBezTo>
                    <a:pt x="8274" y="1360"/>
                    <a:pt x="7250" y="0"/>
                    <a:pt x="5783" y="0"/>
                  </a:cubicBezTo>
                  <a:close/>
                </a:path>
              </a:pathLst>
            </a:custGeom>
            <a:solidFill>
              <a:srgbClr val="23C7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908" name="Google Shape;908;g1220c44b4ef_0_302"/>
            <p:cNvSpPr/>
            <p:nvPr/>
          </p:nvSpPr>
          <p:spPr>
            <a:xfrm>
              <a:off x="5073325" y="1702550"/>
              <a:ext cx="143500" cy="208725"/>
            </a:xfrm>
            <a:custGeom>
              <a:rect b="b" l="l" r="r" t="t"/>
              <a:pathLst>
                <a:path extrusionOk="0" h="8349" w="5740">
                  <a:moveTo>
                    <a:pt x="4008" y="1"/>
                  </a:moveTo>
                  <a:cubicBezTo>
                    <a:pt x="3660" y="1"/>
                    <a:pt x="3275" y="111"/>
                    <a:pt x="2870" y="343"/>
                  </a:cubicBezTo>
                  <a:cubicBezTo>
                    <a:pt x="1289" y="1262"/>
                    <a:pt x="0" y="3719"/>
                    <a:pt x="0" y="5833"/>
                  </a:cubicBezTo>
                  <a:cubicBezTo>
                    <a:pt x="0" y="7408"/>
                    <a:pt x="716" y="8348"/>
                    <a:pt x="1735" y="8348"/>
                  </a:cubicBezTo>
                  <a:cubicBezTo>
                    <a:pt x="2083" y="8348"/>
                    <a:pt x="2467" y="8238"/>
                    <a:pt x="2870" y="8006"/>
                  </a:cubicBezTo>
                  <a:cubicBezTo>
                    <a:pt x="4451" y="7087"/>
                    <a:pt x="5739" y="4630"/>
                    <a:pt x="5739" y="2516"/>
                  </a:cubicBezTo>
                  <a:cubicBezTo>
                    <a:pt x="5739" y="941"/>
                    <a:pt x="5028" y="1"/>
                    <a:pt x="4008"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909" name="Google Shape;909;g1220c44b4ef_0_302"/>
            <p:cNvSpPr/>
            <p:nvPr/>
          </p:nvSpPr>
          <p:spPr>
            <a:xfrm>
              <a:off x="5105975" y="1750025"/>
              <a:ext cx="78200" cy="113775"/>
            </a:xfrm>
            <a:custGeom>
              <a:rect b="b" l="l" r="r" t="t"/>
              <a:pathLst>
                <a:path extrusionOk="0" h="4551" w="3128">
                  <a:moveTo>
                    <a:pt x="2185" y="1"/>
                  </a:moveTo>
                  <a:cubicBezTo>
                    <a:pt x="1995" y="1"/>
                    <a:pt x="1785" y="61"/>
                    <a:pt x="1564" y="188"/>
                  </a:cubicBezTo>
                  <a:cubicBezTo>
                    <a:pt x="696" y="686"/>
                    <a:pt x="0" y="2035"/>
                    <a:pt x="0" y="3186"/>
                  </a:cubicBezTo>
                  <a:cubicBezTo>
                    <a:pt x="0" y="4038"/>
                    <a:pt x="386" y="4550"/>
                    <a:pt x="942" y="4550"/>
                  </a:cubicBezTo>
                  <a:cubicBezTo>
                    <a:pt x="1133" y="4550"/>
                    <a:pt x="1343" y="4490"/>
                    <a:pt x="1564" y="4363"/>
                  </a:cubicBezTo>
                  <a:cubicBezTo>
                    <a:pt x="2431" y="3865"/>
                    <a:pt x="3127" y="2525"/>
                    <a:pt x="3127" y="1373"/>
                  </a:cubicBezTo>
                  <a:cubicBezTo>
                    <a:pt x="3127" y="515"/>
                    <a:pt x="2741" y="1"/>
                    <a:pt x="2185" y="1"/>
                  </a:cubicBezTo>
                  <a:close/>
                </a:path>
              </a:pathLst>
            </a:custGeom>
            <a:solidFill>
              <a:srgbClr val="23C7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910" name="Google Shape;910;g1220c44b4ef_0_302"/>
            <p:cNvSpPr/>
            <p:nvPr/>
          </p:nvSpPr>
          <p:spPr>
            <a:xfrm>
              <a:off x="5240425" y="1863400"/>
              <a:ext cx="91300" cy="96675"/>
            </a:xfrm>
            <a:custGeom>
              <a:rect b="b" l="l" r="r" t="t"/>
              <a:pathLst>
                <a:path extrusionOk="0" h="3867" w="3652">
                  <a:moveTo>
                    <a:pt x="0" y="0"/>
                  </a:moveTo>
                  <a:lnTo>
                    <a:pt x="559" y="2079"/>
                  </a:lnTo>
                  <a:lnTo>
                    <a:pt x="3652" y="3866"/>
                  </a:lnTo>
                  <a:lnTo>
                    <a:pt x="3652" y="3866"/>
                  </a:lnTo>
                  <a:lnTo>
                    <a:pt x="3093" y="1770"/>
                  </a:lnTo>
                  <a:lnTo>
                    <a:pt x="0" y="0"/>
                  </a:lnTo>
                  <a:close/>
                </a:path>
              </a:pathLst>
            </a:custGeom>
            <a:solidFill>
              <a:srgbClr val="5C65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911" name="Google Shape;911;g1220c44b4ef_0_302"/>
            <p:cNvSpPr/>
            <p:nvPr/>
          </p:nvSpPr>
          <p:spPr>
            <a:xfrm>
              <a:off x="5240425" y="1849225"/>
              <a:ext cx="129525" cy="58650"/>
            </a:xfrm>
            <a:custGeom>
              <a:rect b="b" l="l" r="r" t="t"/>
              <a:pathLst>
                <a:path extrusionOk="0" h="2346" w="5181">
                  <a:moveTo>
                    <a:pt x="2097" y="0"/>
                  </a:moveTo>
                  <a:lnTo>
                    <a:pt x="0" y="558"/>
                  </a:lnTo>
                  <a:lnTo>
                    <a:pt x="3102" y="2345"/>
                  </a:lnTo>
                  <a:lnTo>
                    <a:pt x="5181" y="1787"/>
                  </a:lnTo>
                  <a:lnTo>
                    <a:pt x="2097" y="0"/>
                  </a:lnTo>
                  <a:close/>
                </a:path>
              </a:pathLst>
            </a:custGeom>
            <a:solidFill>
              <a:srgbClr val="5C65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912" name="Google Shape;912;g1220c44b4ef_0_302"/>
            <p:cNvSpPr/>
            <p:nvPr/>
          </p:nvSpPr>
          <p:spPr>
            <a:xfrm>
              <a:off x="5136100" y="1801950"/>
              <a:ext cx="201850" cy="120100"/>
            </a:xfrm>
            <a:custGeom>
              <a:rect b="b" l="l" r="r" t="t"/>
              <a:pathLst>
                <a:path extrusionOk="0" h="4804" w="8074">
                  <a:moveTo>
                    <a:pt x="630" y="1"/>
                  </a:moveTo>
                  <a:cubicBezTo>
                    <a:pt x="243" y="1"/>
                    <a:pt x="1" y="588"/>
                    <a:pt x="445" y="817"/>
                  </a:cubicBezTo>
                  <a:lnTo>
                    <a:pt x="7275" y="4743"/>
                  </a:lnTo>
                  <a:cubicBezTo>
                    <a:pt x="7335" y="4786"/>
                    <a:pt x="7412" y="4804"/>
                    <a:pt x="7490" y="4804"/>
                  </a:cubicBezTo>
                  <a:cubicBezTo>
                    <a:pt x="7919" y="4804"/>
                    <a:pt x="8074" y="4219"/>
                    <a:pt x="7704" y="4005"/>
                  </a:cubicBezTo>
                  <a:lnTo>
                    <a:pt x="874" y="78"/>
                  </a:lnTo>
                  <a:cubicBezTo>
                    <a:pt x="790" y="24"/>
                    <a:pt x="707" y="1"/>
                    <a:pt x="630" y="1"/>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grpSp>
      <p:sp>
        <p:nvSpPr>
          <p:cNvPr id="913" name="Google Shape;913;g1220c44b4ef_0_302"/>
          <p:cNvSpPr/>
          <p:nvPr/>
        </p:nvSpPr>
        <p:spPr>
          <a:xfrm>
            <a:off x="2826150" y="1707072"/>
            <a:ext cx="810300" cy="237600"/>
          </a:xfrm>
          <a:prstGeom prst="roundRect">
            <a:avLst>
              <a:gd fmla="val 16667" name="adj"/>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accent3"/>
                </a:solidFill>
                <a:latin typeface="Dosis"/>
                <a:ea typeface="Dosis"/>
                <a:cs typeface="Dosis"/>
                <a:sym typeface="Dosis"/>
              </a:rPr>
              <a:t>1’679,411</a:t>
            </a:r>
            <a:endParaRPr b="1">
              <a:solidFill>
                <a:schemeClr val="accent3"/>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917" name="Shape 917"/>
        <p:cNvGrpSpPr/>
        <p:nvPr/>
      </p:nvGrpSpPr>
      <p:grpSpPr>
        <a:xfrm>
          <a:off x="0" y="0"/>
          <a:ext cx="0" cy="0"/>
          <a:chOff x="0" y="0"/>
          <a:chExt cx="0" cy="0"/>
        </a:xfrm>
      </p:grpSpPr>
      <p:sp>
        <p:nvSpPr>
          <p:cNvPr id="918" name="Google Shape;918;g12633e9f4a5_0_0"/>
          <p:cNvSpPr txBox="1"/>
          <p:nvPr>
            <p:ph type="ctrTitle"/>
          </p:nvPr>
        </p:nvSpPr>
        <p:spPr>
          <a:xfrm>
            <a:off x="1445225" y="360643"/>
            <a:ext cx="7264500" cy="504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2400"/>
              <a:buNone/>
            </a:pPr>
            <a:r>
              <a:rPr lang="en">
                <a:solidFill>
                  <a:srgbClr val="23C7AC"/>
                </a:solidFill>
              </a:rPr>
              <a:t>Prediction of devices per station</a:t>
            </a:r>
            <a:endParaRPr>
              <a:solidFill>
                <a:srgbClr val="23C7AC"/>
              </a:solidFill>
            </a:endParaRPr>
          </a:p>
        </p:txBody>
      </p:sp>
      <p:grpSp>
        <p:nvGrpSpPr>
          <p:cNvPr id="919" name="Google Shape;919;g12633e9f4a5_0_0"/>
          <p:cNvGrpSpPr/>
          <p:nvPr/>
        </p:nvGrpSpPr>
        <p:grpSpPr>
          <a:xfrm flipH="1">
            <a:off x="-52560" y="3565861"/>
            <a:ext cx="1082306" cy="1559420"/>
            <a:chOff x="5746200" y="-125075"/>
            <a:chExt cx="337125" cy="485725"/>
          </a:xfrm>
        </p:grpSpPr>
        <p:sp>
          <p:nvSpPr>
            <p:cNvPr id="920" name="Google Shape;920;g12633e9f4a5_0_0"/>
            <p:cNvSpPr/>
            <p:nvPr/>
          </p:nvSpPr>
          <p:spPr>
            <a:xfrm>
              <a:off x="5834100" y="-125075"/>
              <a:ext cx="249225" cy="261950"/>
            </a:xfrm>
            <a:custGeom>
              <a:rect b="b" l="l" r="r" t="t"/>
              <a:pathLst>
                <a:path extrusionOk="0" h="10478" w="9969">
                  <a:moveTo>
                    <a:pt x="3223" y="1"/>
                  </a:moveTo>
                  <a:cubicBezTo>
                    <a:pt x="2651" y="1"/>
                    <a:pt x="2118" y="114"/>
                    <a:pt x="1653" y="309"/>
                  </a:cubicBezTo>
                  <a:cubicBezTo>
                    <a:pt x="1" y="1002"/>
                    <a:pt x="340" y="2699"/>
                    <a:pt x="2374" y="3715"/>
                  </a:cubicBezTo>
                  <a:cubicBezTo>
                    <a:pt x="4407" y="4732"/>
                    <a:pt x="6936" y="6510"/>
                    <a:pt x="7541" y="9750"/>
                  </a:cubicBezTo>
                  <a:lnTo>
                    <a:pt x="9673" y="10477"/>
                  </a:lnTo>
                  <a:cubicBezTo>
                    <a:pt x="9744" y="10447"/>
                    <a:pt x="9969" y="5626"/>
                    <a:pt x="7895" y="2783"/>
                  </a:cubicBezTo>
                  <a:cubicBezTo>
                    <a:pt x="6405" y="743"/>
                    <a:pt x="4686" y="1"/>
                    <a:pt x="3223"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1" name="Google Shape;921;g12633e9f4a5_0_0"/>
            <p:cNvSpPr/>
            <p:nvPr/>
          </p:nvSpPr>
          <p:spPr>
            <a:xfrm>
              <a:off x="5896575" y="-107050"/>
              <a:ext cx="164425" cy="208550"/>
            </a:xfrm>
            <a:custGeom>
              <a:rect b="b" l="l" r="r" t="t"/>
              <a:pathLst>
                <a:path extrusionOk="0" h="8342" w="6577">
                  <a:moveTo>
                    <a:pt x="174" y="1"/>
                  </a:moveTo>
                  <a:cubicBezTo>
                    <a:pt x="102" y="1"/>
                    <a:pt x="38" y="49"/>
                    <a:pt x="21" y="118"/>
                  </a:cubicBezTo>
                  <a:cubicBezTo>
                    <a:pt x="0" y="200"/>
                    <a:pt x="52" y="284"/>
                    <a:pt x="133" y="305"/>
                  </a:cubicBezTo>
                  <a:cubicBezTo>
                    <a:pt x="2584" y="917"/>
                    <a:pt x="5478" y="3317"/>
                    <a:pt x="6256" y="8213"/>
                  </a:cubicBezTo>
                  <a:cubicBezTo>
                    <a:pt x="6270" y="8287"/>
                    <a:pt x="6335" y="8342"/>
                    <a:pt x="6409" y="8342"/>
                  </a:cubicBezTo>
                  <a:lnTo>
                    <a:pt x="6433" y="8342"/>
                  </a:lnTo>
                  <a:cubicBezTo>
                    <a:pt x="6518" y="8328"/>
                    <a:pt x="6576" y="8247"/>
                    <a:pt x="6562" y="8162"/>
                  </a:cubicBezTo>
                  <a:cubicBezTo>
                    <a:pt x="5760" y="3120"/>
                    <a:pt x="2754" y="642"/>
                    <a:pt x="212" y="5"/>
                  </a:cubicBezTo>
                  <a:cubicBezTo>
                    <a:pt x="199" y="2"/>
                    <a:pt x="186" y="1"/>
                    <a:pt x="17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2" name="Google Shape;922;g12633e9f4a5_0_0"/>
            <p:cNvSpPr/>
            <p:nvPr/>
          </p:nvSpPr>
          <p:spPr>
            <a:xfrm>
              <a:off x="5746200" y="18375"/>
              <a:ext cx="331275" cy="342275"/>
            </a:xfrm>
            <a:custGeom>
              <a:rect b="b" l="l" r="r" t="t"/>
              <a:pathLst>
                <a:path extrusionOk="0" h="13691" w="13251">
                  <a:moveTo>
                    <a:pt x="3906" y="0"/>
                  </a:moveTo>
                  <a:cubicBezTo>
                    <a:pt x="3211" y="0"/>
                    <a:pt x="2518" y="119"/>
                    <a:pt x="1861" y="381"/>
                  </a:cubicBezTo>
                  <a:cubicBezTo>
                    <a:pt x="1" y="1125"/>
                    <a:pt x="1021" y="2893"/>
                    <a:pt x="2867" y="3474"/>
                  </a:cubicBezTo>
                  <a:cubicBezTo>
                    <a:pt x="4931" y="4121"/>
                    <a:pt x="5339" y="4756"/>
                    <a:pt x="5607" y="5820"/>
                  </a:cubicBezTo>
                  <a:cubicBezTo>
                    <a:pt x="5832" y="6701"/>
                    <a:pt x="5342" y="8496"/>
                    <a:pt x="5828" y="9822"/>
                  </a:cubicBezTo>
                  <a:cubicBezTo>
                    <a:pt x="6312" y="11148"/>
                    <a:pt x="8140" y="11301"/>
                    <a:pt x="9708" y="11444"/>
                  </a:cubicBezTo>
                  <a:cubicBezTo>
                    <a:pt x="11217" y="11580"/>
                    <a:pt x="12499" y="12420"/>
                    <a:pt x="12811" y="13691"/>
                  </a:cubicBezTo>
                  <a:cubicBezTo>
                    <a:pt x="12832" y="13229"/>
                    <a:pt x="12849" y="12770"/>
                    <a:pt x="12866" y="12307"/>
                  </a:cubicBezTo>
                  <a:cubicBezTo>
                    <a:pt x="12927" y="10645"/>
                    <a:pt x="12992" y="8982"/>
                    <a:pt x="13053" y="7320"/>
                  </a:cubicBezTo>
                  <a:cubicBezTo>
                    <a:pt x="13081" y="6555"/>
                    <a:pt x="13111" y="5790"/>
                    <a:pt x="13138" y="5025"/>
                  </a:cubicBezTo>
                  <a:cubicBezTo>
                    <a:pt x="13169" y="4267"/>
                    <a:pt x="13250" y="3485"/>
                    <a:pt x="12880" y="2791"/>
                  </a:cubicBezTo>
                  <a:cubicBezTo>
                    <a:pt x="12353" y="1802"/>
                    <a:pt x="11350" y="1037"/>
                    <a:pt x="10231" y="965"/>
                  </a:cubicBezTo>
                  <a:cubicBezTo>
                    <a:pt x="10189" y="962"/>
                    <a:pt x="10147" y="961"/>
                    <a:pt x="10105" y="961"/>
                  </a:cubicBezTo>
                  <a:cubicBezTo>
                    <a:pt x="9932" y="961"/>
                    <a:pt x="9758" y="984"/>
                    <a:pt x="9585" y="1006"/>
                  </a:cubicBezTo>
                  <a:cubicBezTo>
                    <a:pt x="9410" y="1031"/>
                    <a:pt x="9237" y="1056"/>
                    <a:pt x="9062" y="1056"/>
                  </a:cubicBezTo>
                  <a:cubicBezTo>
                    <a:pt x="9020" y="1056"/>
                    <a:pt x="8978" y="1054"/>
                    <a:pt x="8936" y="1051"/>
                  </a:cubicBezTo>
                  <a:cubicBezTo>
                    <a:pt x="8576" y="1026"/>
                    <a:pt x="8191" y="976"/>
                    <a:pt x="7831" y="898"/>
                  </a:cubicBezTo>
                  <a:cubicBezTo>
                    <a:pt x="7046" y="728"/>
                    <a:pt x="6301" y="405"/>
                    <a:pt x="5522" y="207"/>
                  </a:cubicBezTo>
                  <a:cubicBezTo>
                    <a:pt x="4993" y="73"/>
                    <a:pt x="4449" y="0"/>
                    <a:pt x="3906"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3" name="Google Shape;923;g12633e9f4a5_0_0"/>
            <p:cNvSpPr/>
            <p:nvPr/>
          </p:nvSpPr>
          <p:spPr>
            <a:xfrm>
              <a:off x="5822900" y="42200"/>
              <a:ext cx="248025" cy="210700"/>
            </a:xfrm>
            <a:custGeom>
              <a:rect b="b" l="l" r="r" t="t"/>
              <a:pathLst>
                <a:path extrusionOk="0" h="8428" w="9921">
                  <a:moveTo>
                    <a:pt x="160" y="0"/>
                  </a:moveTo>
                  <a:cubicBezTo>
                    <a:pt x="84" y="0"/>
                    <a:pt x="20" y="58"/>
                    <a:pt x="10" y="135"/>
                  </a:cubicBezTo>
                  <a:cubicBezTo>
                    <a:pt x="0" y="220"/>
                    <a:pt x="61" y="298"/>
                    <a:pt x="146" y="308"/>
                  </a:cubicBezTo>
                  <a:cubicBezTo>
                    <a:pt x="2139" y="543"/>
                    <a:pt x="8132" y="4239"/>
                    <a:pt x="9601" y="8325"/>
                  </a:cubicBezTo>
                  <a:cubicBezTo>
                    <a:pt x="9621" y="8386"/>
                    <a:pt x="9682" y="8427"/>
                    <a:pt x="9743" y="8427"/>
                  </a:cubicBezTo>
                  <a:cubicBezTo>
                    <a:pt x="9764" y="8427"/>
                    <a:pt x="9781" y="8424"/>
                    <a:pt x="9798" y="8417"/>
                  </a:cubicBezTo>
                  <a:cubicBezTo>
                    <a:pt x="9880" y="8390"/>
                    <a:pt x="9920" y="8302"/>
                    <a:pt x="9890" y="8220"/>
                  </a:cubicBezTo>
                  <a:cubicBezTo>
                    <a:pt x="8387" y="4031"/>
                    <a:pt x="2230" y="244"/>
                    <a:pt x="184" y="2"/>
                  </a:cubicBezTo>
                  <a:cubicBezTo>
                    <a:pt x="176" y="1"/>
                    <a:pt x="168" y="0"/>
                    <a:pt x="16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4" name="Google Shape;924;g12633e9f4a5_0_0"/>
            <p:cNvSpPr/>
            <p:nvPr/>
          </p:nvSpPr>
          <p:spPr>
            <a:xfrm>
              <a:off x="6009450" y="71800"/>
              <a:ext cx="26375" cy="97400"/>
            </a:xfrm>
            <a:custGeom>
              <a:rect b="b" l="l" r="r" t="t"/>
              <a:pathLst>
                <a:path extrusionOk="0" h="3896" w="1055">
                  <a:moveTo>
                    <a:pt x="533" y="0"/>
                  </a:moveTo>
                  <a:cubicBezTo>
                    <a:pt x="521" y="0"/>
                    <a:pt x="509" y="2"/>
                    <a:pt x="497" y="5"/>
                  </a:cubicBezTo>
                  <a:cubicBezTo>
                    <a:pt x="412" y="29"/>
                    <a:pt x="364" y="113"/>
                    <a:pt x="384" y="195"/>
                  </a:cubicBezTo>
                  <a:cubicBezTo>
                    <a:pt x="388" y="209"/>
                    <a:pt x="731" y="1623"/>
                    <a:pt x="28" y="3691"/>
                  </a:cubicBezTo>
                  <a:cubicBezTo>
                    <a:pt x="1" y="3772"/>
                    <a:pt x="45" y="3857"/>
                    <a:pt x="126" y="3887"/>
                  </a:cubicBezTo>
                  <a:cubicBezTo>
                    <a:pt x="136" y="3891"/>
                    <a:pt x="150" y="3891"/>
                    <a:pt x="160" y="3895"/>
                  </a:cubicBezTo>
                  <a:cubicBezTo>
                    <a:pt x="165" y="3895"/>
                    <a:pt x="170" y="3895"/>
                    <a:pt x="175" y="3895"/>
                  </a:cubicBezTo>
                  <a:cubicBezTo>
                    <a:pt x="241" y="3895"/>
                    <a:pt x="301" y="3855"/>
                    <a:pt x="323" y="3789"/>
                  </a:cubicBezTo>
                  <a:cubicBezTo>
                    <a:pt x="1054" y="1627"/>
                    <a:pt x="701" y="179"/>
                    <a:pt x="684" y="117"/>
                  </a:cubicBezTo>
                  <a:cubicBezTo>
                    <a:pt x="666" y="48"/>
                    <a:pt x="602" y="0"/>
                    <a:pt x="533"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5" name="Google Shape;925;g12633e9f4a5_0_0"/>
            <p:cNvSpPr/>
            <p:nvPr/>
          </p:nvSpPr>
          <p:spPr>
            <a:xfrm>
              <a:off x="5954025" y="213800"/>
              <a:ext cx="107200" cy="16900"/>
            </a:xfrm>
            <a:custGeom>
              <a:rect b="b" l="l" r="r" t="t"/>
              <a:pathLst>
                <a:path extrusionOk="0" h="676" w="4288">
                  <a:moveTo>
                    <a:pt x="2103" y="1"/>
                  </a:moveTo>
                  <a:cubicBezTo>
                    <a:pt x="1103" y="1"/>
                    <a:pt x="205" y="161"/>
                    <a:pt x="140" y="173"/>
                  </a:cubicBezTo>
                  <a:cubicBezTo>
                    <a:pt x="59" y="186"/>
                    <a:pt x="1" y="267"/>
                    <a:pt x="18" y="353"/>
                  </a:cubicBezTo>
                  <a:cubicBezTo>
                    <a:pt x="30" y="425"/>
                    <a:pt x="95" y="478"/>
                    <a:pt x="169" y="478"/>
                  </a:cubicBezTo>
                  <a:cubicBezTo>
                    <a:pt x="179" y="478"/>
                    <a:pt x="188" y="477"/>
                    <a:pt x="198" y="476"/>
                  </a:cubicBezTo>
                  <a:cubicBezTo>
                    <a:pt x="212" y="473"/>
                    <a:pt x="1122" y="311"/>
                    <a:pt x="2114" y="311"/>
                  </a:cubicBezTo>
                  <a:cubicBezTo>
                    <a:pt x="2807" y="311"/>
                    <a:pt x="3541" y="390"/>
                    <a:pt x="4037" y="659"/>
                  </a:cubicBezTo>
                  <a:cubicBezTo>
                    <a:pt x="4060" y="672"/>
                    <a:pt x="4087" y="675"/>
                    <a:pt x="4111" y="675"/>
                  </a:cubicBezTo>
                  <a:cubicBezTo>
                    <a:pt x="4165" y="675"/>
                    <a:pt x="4220" y="648"/>
                    <a:pt x="4247" y="598"/>
                  </a:cubicBezTo>
                  <a:cubicBezTo>
                    <a:pt x="4288" y="523"/>
                    <a:pt x="4261" y="427"/>
                    <a:pt x="4186" y="387"/>
                  </a:cubicBezTo>
                  <a:cubicBezTo>
                    <a:pt x="3633" y="88"/>
                    <a:pt x="2841" y="1"/>
                    <a:pt x="2103"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6" name="Google Shape;926;g12633e9f4a5_0_0"/>
            <p:cNvSpPr/>
            <p:nvPr/>
          </p:nvSpPr>
          <p:spPr>
            <a:xfrm>
              <a:off x="5822900" y="42200"/>
              <a:ext cx="248025" cy="210700"/>
            </a:xfrm>
            <a:custGeom>
              <a:rect b="b" l="l" r="r" t="t"/>
              <a:pathLst>
                <a:path extrusionOk="0" h="8428" w="9921">
                  <a:moveTo>
                    <a:pt x="160" y="0"/>
                  </a:moveTo>
                  <a:cubicBezTo>
                    <a:pt x="84" y="0"/>
                    <a:pt x="20" y="58"/>
                    <a:pt x="10" y="135"/>
                  </a:cubicBezTo>
                  <a:cubicBezTo>
                    <a:pt x="0" y="220"/>
                    <a:pt x="61" y="298"/>
                    <a:pt x="146" y="308"/>
                  </a:cubicBezTo>
                  <a:cubicBezTo>
                    <a:pt x="2139" y="543"/>
                    <a:pt x="8132" y="4239"/>
                    <a:pt x="9601" y="8325"/>
                  </a:cubicBezTo>
                  <a:cubicBezTo>
                    <a:pt x="9621" y="8386"/>
                    <a:pt x="9682" y="8427"/>
                    <a:pt x="9743" y="8427"/>
                  </a:cubicBezTo>
                  <a:cubicBezTo>
                    <a:pt x="9764" y="8427"/>
                    <a:pt x="9781" y="8424"/>
                    <a:pt x="9798" y="8417"/>
                  </a:cubicBezTo>
                  <a:cubicBezTo>
                    <a:pt x="9880" y="8390"/>
                    <a:pt x="9920" y="8302"/>
                    <a:pt x="9890" y="8220"/>
                  </a:cubicBezTo>
                  <a:cubicBezTo>
                    <a:pt x="8387" y="4031"/>
                    <a:pt x="2230" y="244"/>
                    <a:pt x="184" y="2"/>
                  </a:cubicBezTo>
                  <a:cubicBezTo>
                    <a:pt x="176" y="1"/>
                    <a:pt x="168" y="0"/>
                    <a:pt x="16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7" name="Google Shape;927;g12633e9f4a5_0_0"/>
            <p:cNvSpPr/>
            <p:nvPr/>
          </p:nvSpPr>
          <p:spPr>
            <a:xfrm>
              <a:off x="6009450" y="71800"/>
              <a:ext cx="26375" cy="97400"/>
            </a:xfrm>
            <a:custGeom>
              <a:rect b="b" l="l" r="r" t="t"/>
              <a:pathLst>
                <a:path extrusionOk="0" h="3896" w="1055">
                  <a:moveTo>
                    <a:pt x="533" y="0"/>
                  </a:moveTo>
                  <a:cubicBezTo>
                    <a:pt x="521" y="0"/>
                    <a:pt x="509" y="2"/>
                    <a:pt x="497" y="5"/>
                  </a:cubicBezTo>
                  <a:cubicBezTo>
                    <a:pt x="412" y="29"/>
                    <a:pt x="364" y="113"/>
                    <a:pt x="384" y="195"/>
                  </a:cubicBezTo>
                  <a:cubicBezTo>
                    <a:pt x="388" y="209"/>
                    <a:pt x="731" y="1623"/>
                    <a:pt x="28" y="3691"/>
                  </a:cubicBezTo>
                  <a:cubicBezTo>
                    <a:pt x="1" y="3772"/>
                    <a:pt x="45" y="3857"/>
                    <a:pt x="126" y="3887"/>
                  </a:cubicBezTo>
                  <a:cubicBezTo>
                    <a:pt x="136" y="3891"/>
                    <a:pt x="150" y="3891"/>
                    <a:pt x="160" y="3895"/>
                  </a:cubicBezTo>
                  <a:cubicBezTo>
                    <a:pt x="165" y="3895"/>
                    <a:pt x="170" y="3895"/>
                    <a:pt x="175" y="3895"/>
                  </a:cubicBezTo>
                  <a:cubicBezTo>
                    <a:pt x="241" y="3895"/>
                    <a:pt x="301" y="3855"/>
                    <a:pt x="323" y="3789"/>
                  </a:cubicBezTo>
                  <a:cubicBezTo>
                    <a:pt x="1054" y="1627"/>
                    <a:pt x="701" y="179"/>
                    <a:pt x="684" y="117"/>
                  </a:cubicBezTo>
                  <a:cubicBezTo>
                    <a:pt x="666" y="48"/>
                    <a:pt x="602" y="0"/>
                    <a:pt x="533"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8" name="Google Shape;928;g12633e9f4a5_0_0"/>
            <p:cNvSpPr/>
            <p:nvPr/>
          </p:nvSpPr>
          <p:spPr>
            <a:xfrm>
              <a:off x="5954025" y="213800"/>
              <a:ext cx="107200" cy="16900"/>
            </a:xfrm>
            <a:custGeom>
              <a:rect b="b" l="l" r="r" t="t"/>
              <a:pathLst>
                <a:path extrusionOk="0" h="676" w="4288">
                  <a:moveTo>
                    <a:pt x="2103" y="1"/>
                  </a:moveTo>
                  <a:cubicBezTo>
                    <a:pt x="1103" y="1"/>
                    <a:pt x="205" y="161"/>
                    <a:pt x="140" y="173"/>
                  </a:cubicBezTo>
                  <a:cubicBezTo>
                    <a:pt x="59" y="186"/>
                    <a:pt x="1" y="267"/>
                    <a:pt x="18" y="353"/>
                  </a:cubicBezTo>
                  <a:cubicBezTo>
                    <a:pt x="30" y="425"/>
                    <a:pt x="95" y="478"/>
                    <a:pt x="169" y="478"/>
                  </a:cubicBezTo>
                  <a:cubicBezTo>
                    <a:pt x="179" y="478"/>
                    <a:pt x="188" y="477"/>
                    <a:pt x="198" y="476"/>
                  </a:cubicBezTo>
                  <a:cubicBezTo>
                    <a:pt x="212" y="473"/>
                    <a:pt x="1122" y="311"/>
                    <a:pt x="2114" y="311"/>
                  </a:cubicBezTo>
                  <a:cubicBezTo>
                    <a:pt x="2807" y="311"/>
                    <a:pt x="3541" y="390"/>
                    <a:pt x="4037" y="659"/>
                  </a:cubicBezTo>
                  <a:cubicBezTo>
                    <a:pt x="4060" y="672"/>
                    <a:pt x="4087" y="675"/>
                    <a:pt x="4111" y="675"/>
                  </a:cubicBezTo>
                  <a:cubicBezTo>
                    <a:pt x="4165" y="675"/>
                    <a:pt x="4220" y="648"/>
                    <a:pt x="4247" y="598"/>
                  </a:cubicBezTo>
                  <a:cubicBezTo>
                    <a:pt x="4288" y="523"/>
                    <a:pt x="4261" y="427"/>
                    <a:pt x="4186" y="387"/>
                  </a:cubicBezTo>
                  <a:cubicBezTo>
                    <a:pt x="3633" y="88"/>
                    <a:pt x="2841" y="1"/>
                    <a:pt x="2103"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29" name="Google Shape;929;g12633e9f4a5_0_0"/>
          <p:cNvGrpSpPr/>
          <p:nvPr/>
        </p:nvGrpSpPr>
        <p:grpSpPr>
          <a:xfrm>
            <a:off x="624574" y="1008880"/>
            <a:ext cx="190103" cy="186748"/>
            <a:chOff x="4998800" y="1632275"/>
            <a:chExt cx="371150" cy="327800"/>
          </a:xfrm>
        </p:grpSpPr>
        <p:sp>
          <p:nvSpPr>
            <p:cNvPr id="930" name="Google Shape;930;g12633e9f4a5_0_0"/>
            <p:cNvSpPr/>
            <p:nvPr/>
          </p:nvSpPr>
          <p:spPr>
            <a:xfrm>
              <a:off x="4998800" y="1632275"/>
              <a:ext cx="249600" cy="324975"/>
            </a:xfrm>
            <a:custGeom>
              <a:rect b="b" l="l" r="r" t="t"/>
              <a:pathLst>
                <a:path extrusionOk="0" h="12999" w="9984">
                  <a:moveTo>
                    <a:pt x="5784" y="1"/>
                  </a:moveTo>
                  <a:cubicBezTo>
                    <a:pt x="5280" y="1"/>
                    <a:pt x="4723" y="161"/>
                    <a:pt x="4132" y="499"/>
                  </a:cubicBezTo>
                  <a:cubicBezTo>
                    <a:pt x="1856" y="1822"/>
                    <a:pt x="0" y="5362"/>
                    <a:pt x="0" y="8403"/>
                  </a:cubicBezTo>
                  <a:cubicBezTo>
                    <a:pt x="0" y="10216"/>
                    <a:pt x="653" y="11290"/>
                    <a:pt x="1667" y="11865"/>
                  </a:cubicBezTo>
                  <a:lnTo>
                    <a:pt x="3205" y="12750"/>
                  </a:lnTo>
                  <a:cubicBezTo>
                    <a:pt x="3509" y="12913"/>
                    <a:pt x="3849" y="12999"/>
                    <a:pt x="4215" y="12999"/>
                  </a:cubicBezTo>
                  <a:cubicBezTo>
                    <a:pt x="4717" y="12999"/>
                    <a:pt x="5270" y="12839"/>
                    <a:pt x="5851" y="12501"/>
                  </a:cubicBezTo>
                  <a:cubicBezTo>
                    <a:pt x="8136" y="11178"/>
                    <a:pt x="9983" y="7647"/>
                    <a:pt x="9983" y="4597"/>
                  </a:cubicBezTo>
                  <a:cubicBezTo>
                    <a:pt x="9983" y="2037"/>
                    <a:pt x="8643" y="1307"/>
                    <a:pt x="8643" y="1307"/>
                  </a:cubicBezTo>
                  <a:lnTo>
                    <a:pt x="6761" y="233"/>
                  </a:lnTo>
                  <a:cubicBezTo>
                    <a:pt x="6467" y="80"/>
                    <a:pt x="6139" y="1"/>
                    <a:pt x="5784" y="1"/>
                  </a:cubicBezTo>
                  <a:close/>
                </a:path>
              </a:pathLst>
            </a:custGeom>
            <a:solidFill>
              <a:srgbClr val="1FB2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931" name="Google Shape;931;g12633e9f4a5_0_0"/>
            <p:cNvSpPr/>
            <p:nvPr/>
          </p:nvSpPr>
          <p:spPr>
            <a:xfrm>
              <a:off x="5041525" y="1656575"/>
              <a:ext cx="206875" cy="300575"/>
            </a:xfrm>
            <a:custGeom>
              <a:rect b="b" l="l" r="r" t="t"/>
              <a:pathLst>
                <a:path extrusionOk="0" h="12023" w="8275">
                  <a:moveTo>
                    <a:pt x="5783" y="0"/>
                  </a:moveTo>
                  <a:cubicBezTo>
                    <a:pt x="5280" y="0"/>
                    <a:pt x="4725" y="160"/>
                    <a:pt x="4142" y="498"/>
                  </a:cubicBezTo>
                  <a:cubicBezTo>
                    <a:pt x="1856" y="1812"/>
                    <a:pt x="1" y="5352"/>
                    <a:pt x="1" y="8402"/>
                  </a:cubicBezTo>
                  <a:cubicBezTo>
                    <a:pt x="1" y="10668"/>
                    <a:pt x="1031" y="12023"/>
                    <a:pt x="2501" y="12023"/>
                  </a:cubicBezTo>
                  <a:cubicBezTo>
                    <a:pt x="3004" y="12023"/>
                    <a:pt x="3559" y="11864"/>
                    <a:pt x="4142" y="11529"/>
                  </a:cubicBezTo>
                  <a:cubicBezTo>
                    <a:pt x="6427" y="10206"/>
                    <a:pt x="8274" y="6675"/>
                    <a:pt x="8274" y="3625"/>
                  </a:cubicBezTo>
                  <a:cubicBezTo>
                    <a:pt x="8274" y="1360"/>
                    <a:pt x="7250" y="0"/>
                    <a:pt x="5783" y="0"/>
                  </a:cubicBezTo>
                  <a:close/>
                </a:path>
              </a:pathLst>
            </a:custGeom>
            <a:solidFill>
              <a:srgbClr val="23C7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932" name="Google Shape;932;g12633e9f4a5_0_0"/>
            <p:cNvSpPr/>
            <p:nvPr/>
          </p:nvSpPr>
          <p:spPr>
            <a:xfrm>
              <a:off x="5073325" y="1702550"/>
              <a:ext cx="143500" cy="208725"/>
            </a:xfrm>
            <a:custGeom>
              <a:rect b="b" l="l" r="r" t="t"/>
              <a:pathLst>
                <a:path extrusionOk="0" h="8349" w="5740">
                  <a:moveTo>
                    <a:pt x="4008" y="1"/>
                  </a:moveTo>
                  <a:cubicBezTo>
                    <a:pt x="3660" y="1"/>
                    <a:pt x="3275" y="111"/>
                    <a:pt x="2870" y="343"/>
                  </a:cubicBezTo>
                  <a:cubicBezTo>
                    <a:pt x="1289" y="1262"/>
                    <a:pt x="0" y="3719"/>
                    <a:pt x="0" y="5833"/>
                  </a:cubicBezTo>
                  <a:cubicBezTo>
                    <a:pt x="0" y="7408"/>
                    <a:pt x="716" y="8348"/>
                    <a:pt x="1735" y="8348"/>
                  </a:cubicBezTo>
                  <a:cubicBezTo>
                    <a:pt x="2083" y="8348"/>
                    <a:pt x="2467" y="8238"/>
                    <a:pt x="2870" y="8006"/>
                  </a:cubicBezTo>
                  <a:cubicBezTo>
                    <a:pt x="4451" y="7087"/>
                    <a:pt x="5739" y="4630"/>
                    <a:pt x="5739" y="2516"/>
                  </a:cubicBezTo>
                  <a:cubicBezTo>
                    <a:pt x="5739" y="941"/>
                    <a:pt x="5028" y="1"/>
                    <a:pt x="4008"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933" name="Google Shape;933;g12633e9f4a5_0_0"/>
            <p:cNvSpPr/>
            <p:nvPr/>
          </p:nvSpPr>
          <p:spPr>
            <a:xfrm>
              <a:off x="5105975" y="1750025"/>
              <a:ext cx="78200" cy="113775"/>
            </a:xfrm>
            <a:custGeom>
              <a:rect b="b" l="l" r="r" t="t"/>
              <a:pathLst>
                <a:path extrusionOk="0" h="4551" w="3128">
                  <a:moveTo>
                    <a:pt x="2185" y="1"/>
                  </a:moveTo>
                  <a:cubicBezTo>
                    <a:pt x="1995" y="1"/>
                    <a:pt x="1785" y="61"/>
                    <a:pt x="1564" y="188"/>
                  </a:cubicBezTo>
                  <a:cubicBezTo>
                    <a:pt x="696" y="686"/>
                    <a:pt x="0" y="2035"/>
                    <a:pt x="0" y="3186"/>
                  </a:cubicBezTo>
                  <a:cubicBezTo>
                    <a:pt x="0" y="4038"/>
                    <a:pt x="386" y="4550"/>
                    <a:pt x="942" y="4550"/>
                  </a:cubicBezTo>
                  <a:cubicBezTo>
                    <a:pt x="1133" y="4550"/>
                    <a:pt x="1343" y="4490"/>
                    <a:pt x="1564" y="4363"/>
                  </a:cubicBezTo>
                  <a:cubicBezTo>
                    <a:pt x="2431" y="3865"/>
                    <a:pt x="3127" y="2525"/>
                    <a:pt x="3127" y="1373"/>
                  </a:cubicBezTo>
                  <a:cubicBezTo>
                    <a:pt x="3127" y="515"/>
                    <a:pt x="2741" y="1"/>
                    <a:pt x="2185" y="1"/>
                  </a:cubicBezTo>
                  <a:close/>
                </a:path>
              </a:pathLst>
            </a:custGeom>
            <a:solidFill>
              <a:srgbClr val="23C7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934" name="Google Shape;934;g12633e9f4a5_0_0"/>
            <p:cNvSpPr/>
            <p:nvPr/>
          </p:nvSpPr>
          <p:spPr>
            <a:xfrm>
              <a:off x="5240425" y="1863400"/>
              <a:ext cx="91300" cy="96675"/>
            </a:xfrm>
            <a:custGeom>
              <a:rect b="b" l="l" r="r" t="t"/>
              <a:pathLst>
                <a:path extrusionOk="0" h="3867" w="3652">
                  <a:moveTo>
                    <a:pt x="0" y="0"/>
                  </a:moveTo>
                  <a:lnTo>
                    <a:pt x="559" y="2079"/>
                  </a:lnTo>
                  <a:lnTo>
                    <a:pt x="3652" y="3866"/>
                  </a:lnTo>
                  <a:lnTo>
                    <a:pt x="3652" y="3866"/>
                  </a:lnTo>
                  <a:lnTo>
                    <a:pt x="3093" y="1770"/>
                  </a:lnTo>
                  <a:lnTo>
                    <a:pt x="0" y="0"/>
                  </a:lnTo>
                  <a:close/>
                </a:path>
              </a:pathLst>
            </a:custGeom>
            <a:solidFill>
              <a:srgbClr val="5C65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935" name="Google Shape;935;g12633e9f4a5_0_0"/>
            <p:cNvSpPr/>
            <p:nvPr/>
          </p:nvSpPr>
          <p:spPr>
            <a:xfrm>
              <a:off x="5240425" y="1849225"/>
              <a:ext cx="129525" cy="58650"/>
            </a:xfrm>
            <a:custGeom>
              <a:rect b="b" l="l" r="r" t="t"/>
              <a:pathLst>
                <a:path extrusionOk="0" h="2346" w="5181">
                  <a:moveTo>
                    <a:pt x="2097" y="0"/>
                  </a:moveTo>
                  <a:lnTo>
                    <a:pt x="0" y="558"/>
                  </a:lnTo>
                  <a:lnTo>
                    <a:pt x="3102" y="2345"/>
                  </a:lnTo>
                  <a:lnTo>
                    <a:pt x="5181" y="1787"/>
                  </a:lnTo>
                  <a:lnTo>
                    <a:pt x="2097" y="0"/>
                  </a:lnTo>
                  <a:close/>
                </a:path>
              </a:pathLst>
            </a:custGeom>
            <a:solidFill>
              <a:srgbClr val="5C65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936" name="Google Shape;936;g12633e9f4a5_0_0"/>
            <p:cNvSpPr/>
            <p:nvPr/>
          </p:nvSpPr>
          <p:spPr>
            <a:xfrm>
              <a:off x="5136100" y="1801950"/>
              <a:ext cx="201850" cy="120100"/>
            </a:xfrm>
            <a:custGeom>
              <a:rect b="b" l="l" r="r" t="t"/>
              <a:pathLst>
                <a:path extrusionOk="0" h="4804" w="8074">
                  <a:moveTo>
                    <a:pt x="630" y="1"/>
                  </a:moveTo>
                  <a:cubicBezTo>
                    <a:pt x="243" y="1"/>
                    <a:pt x="1" y="588"/>
                    <a:pt x="445" y="817"/>
                  </a:cubicBezTo>
                  <a:lnTo>
                    <a:pt x="7275" y="4743"/>
                  </a:lnTo>
                  <a:cubicBezTo>
                    <a:pt x="7335" y="4786"/>
                    <a:pt x="7412" y="4804"/>
                    <a:pt x="7490" y="4804"/>
                  </a:cubicBezTo>
                  <a:cubicBezTo>
                    <a:pt x="7919" y="4804"/>
                    <a:pt x="8074" y="4219"/>
                    <a:pt x="7704" y="4005"/>
                  </a:cubicBezTo>
                  <a:lnTo>
                    <a:pt x="874" y="78"/>
                  </a:lnTo>
                  <a:cubicBezTo>
                    <a:pt x="790" y="24"/>
                    <a:pt x="707" y="1"/>
                    <a:pt x="630" y="1"/>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grpSp>
      <p:grpSp>
        <p:nvGrpSpPr>
          <p:cNvPr id="937" name="Google Shape;937;g12633e9f4a5_0_0"/>
          <p:cNvGrpSpPr/>
          <p:nvPr/>
        </p:nvGrpSpPr>
        <p:grpSpPr>
          <a:xfrm>
            <a:off x="624574" y="1307707"/>
            <a:ext cx="190103" cy="186748"/>
            <a:chOff x="4998800" y="1632275"/>
            <a:chExt cx="371150" cy="327800"/>
          </a:xfrm>
        </p:grpSpPr>
        <p:sp>
          <p:nvSpPr>
            <p:cNvPr id="938" name="Google Shape;938;g12633e9f4a5_0_0"/>
            <p:cNvSpPr/>
            <p:nvPr/>
          </p:nvSpPr>
          <p:spPr>
            <a:xfrm>
              <a:off x="4998800" y="1632275"/>
              <a:ext cx="249600" cy="324975"/>
            </a:xfrm>
            <a:custGeom>
              <a:rect b="b" l="l" r="r" t="t"/>
              <a:pathLst>
                <a:path extrusionOk="0" h="12999" w="9984">
                  <a:moveTo>
                    <a:pt x="5784" y="1"/>
                  </a:moveTo>
                  <a:cubicBezTo>
                    <a:pt x="5280" y="1"/>
                    <a:pt x="4723" y="161"/>
                    <a:pt x="4132" y="499"/>
                  </a:cubicBezTo>
                  <a:cubicBezTo>
                    <a:pt x="1856" y="1822"/>
                    <a:pt x="0" y="5362"/>
                    <a:pt x="0" y="8403"/>
                  </a:cubicBezTo>
                  <a:cubicBezTo>
                    <a:pt x="0" y="10216"/>
                    <a:pt x="653" y="11290"/>
                    <a:pt x="1667" y="11865"/>
                  </a:cubicBezTo>
                  <a:lnTo>
                    <a:pt x="3205" y="12750"/>
                  </a:lnTo>
                  <a:cubicBezTo>
                    <a:pt x="3509" y="12913"/>
                    <a:pt x="3849" y="12999"/>
                    <a:pt x="4215" y="12999"/>
                  </a:cubicBezTo>
                  <a:cubicBezTo>
                    <a:pt x="4717" y="12999"/>
                    <a:pt x="5270" y="12839"/>
                    <a:pt x="5851" y="12501"/>
                  </a:cubicBezTo>
                  <a:cubicBezTo>
                    <a:pt x="8136" y="11178"/>
                    <a:pt x="9983" y="7647"/>
                    <a:pt x="9983" y="4597"/>
                  </a:cubicBezTo>
                  <a:cubicBezTo>
                    <a:pt x="9983" y="2037"/>
                    <a:pt x="8643" y="1307"/>
                    <a:pt x="8643" y="1307"/>
                  </a:cubicBezTo>
                  <a:lnTo>
                    <a:pt x="6761" y="233"/>
                  </a:lnTo>
                  <a:cubicBezTo>
                    <a:pt x="6467" y="80"/>
                    <a:pt x="6139" y="1"/>
                    <a:pt x="5784" y="1"/>
                  </a:cubicBezTo>
                  <a:close/>
                </a:path>
              </a:pathLst>
            </a:custGeom>
            <a:solidFill>
              <a:srgbClr val="1FB2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939" name="Google Shape;939;g12633e9f4a5_0_0"/>
            <p:cNvSpPr/>
            <p:nvPr/>
          </p:nvSpPr>
          <p:spPr>
            <a:xfrm>
              <a:off x="5041525" y="1656575"/>
              <a:ext cx="206875" cy="300575"/>
            </a:xfrm>
            <a:custGeom>
              <a:rect b="b" l="l" r="r" t="t"/>
              <a:pathLst>
                <a:path extrusionOk="0" h="12023" w="8275">
                  <a:moveTo>
                    <a:pt x="5783" y="0"/>
                  </a:moveTo>
                  <a:cubicBezTo>
                    <a:pt x="5280" y="0"/>
                    <a:pt x="4725" y="160"/>
                    <a:pt x="4142" y="498"/>
                  </a:cubicBezTo>
                  <a:cubicBezTo>
                    <a:pt x="1856" y="1812"/>
                    <a:pt x="1" y="5352"/>
                    <a:pt x="1" y="8402"/>
                  </a:cubicBezTo>
                  <a:cubicBezTo>
                    <a:pt x="1" y="10668"/>
                    <a:pt x="1031" y="12023"/>
                    <a:pt x="2501" y="12023"/>
                  </a:cubicBezTo>
                  <a:cubicBezTo>
                    <a:pt x="3004" y="12023"/>
                    <a:pt x="3559" y="11864"/>
                    <a:pt x="4142" y="11529"/>
                  </a:cubicBezTo>
                  <a:cubicBezTo>
                    <a:pt x="6427" y="10206"/>
                    <a:pt x="8274" y="6675"/>
                    <a:pt x="8274" y="3625"/>
                  </a:cubicBezTo>
                  <a:cubicBezTo>
                    <a:pt x="8274" y="1360"/>
                    <a:pt x="7250" y="0"/>
                    <a:pt x="5783" y="0"/>
                  </a:cubicBezTo>
                  <a:close/>
                </a:path>
              </a:pathLst>
            </a:custGeom>
            <a:solidFill>
              <a:srgbClr val="23C7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940" name="Google Shape;940;g12633e9f4a5_0_0"/>
            <p:cNvSpPr/>
            <p:nvPr/>
          </p:nvSpPr>
          <p:spPr>
            <a:xfrm>
              <a:off x="5073325" y="1702550"/>
              <a:ext cx="143500" cy="208725"/>
            </a:xfrm>
            <a:custGeom>
              <a:rect b="b" l="l" r="r" t="t"/>
              <a:pathLst>
                <a:path extrusionOk="0" h="8349" w="5740">
                  <a:moveTo>
                    <a:pt x="4008" y="1"/>
                  </a:moveTo>
                  <a:cubicBezTo>
                    <a:pt x="3660" y="1"/>
                    <a:pt x="3275" y="111"/>
                    <a:pt x="2870" y="343"/>
                  </a:cubicBezTo>
                  <a:cubicBezTo>
                    <a:pt x="1289" y="1262"/>
                    <a:pt x="0" y="3719"/>
                    <a:pt x="0" y="5833"/>
                  </a:cubicBezTo>
                  <a:cubicBezTo>
                    <a:pt x="0" y="7408"/>
                    <a:pt x="716" y="8348"/>
                    <a:pt x="1735" y="8348"/>
                  </a:cubicBezTo>
                  <a:cubicBezTo>
                    <a:pt x="2083" y="8348"/>
                    <a:pt x="2467" y="8238"/>
                    <a:pt x="2870" y="8006"/>
                  </a:cubicBezTo>
                  <a:cubicBezTo>
                    <a:pt x="4451" y="7087"/>
                    <a:pt x="5739" y="4630"/>
                    <a:pt x="5739" y="2516"/>
                  </a:cubicBezTo>
                  <a:cubicBezTo>
                    <a:pt x="5739" y="941"/>
                    <a:pt x="5028" y="1"/>
                    <a:pt x="4008"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941" name="Google Shape;941;g12633e9f4a5_0_0"/>
            <p:cNvSpPr/>
            <p:nvPr/>
          </p:nvSpPr>
          <p:spPr>
            <a:xfrm>
              <a:off x="5105975" y="1750025"/>
              <a:ext cx="78200" cy="113775"/>
            </a:xfrm>
            <a:custGeom>
              <a:rect b="b" l="l" r="r" t="t"/>
              <a:pathLst>
                <a:path extrusionOk="0" h="4551" w="3128">
                  <a:moveTo>
                    <a:pt x="2185" y="1"/>
                  </a:moveTo>
                  <a:cubicBezTo>
                    <a:pt x="1995" y="1"/>
                    <a:pt x="1785" y="61"/>
                    <a:pt x="1564" y="188"/>
                  </a:cubicBezTo>
                  <a:cubicBezTo>
                    <a:pt x="696" y="686"/>
                    <a:pt x="0" y="2035"/>
                    <a:pt x="0" y="3186"/>
                  </a:cubicBezTo>
                  <a:cubicBezTo>
                    <a:pt x="0" y="4038"/>
                    <a:pt x="386" y="4550"/>
                    <a:pt x="942" y="4550"/>
                  </a:cubicBezTo>
                  <a:cubicBezTo>
                    <a:pt x="1133" y="4550"/>
                    <a:pt x="1343" y="4490"/>
                    <a:pt x="1564" y="4363"/>
                  </a:cubicBezTo>
                  <a:cubicBezTo>
                    <a:pt x="2431" y="3865"/>
                    <a:pt x="3127" y="2525"/>
                    <a:pt x="3127" y="1373"/>
                  </a:cubicBezTo>
                  <a:cubicBezTo>
                    <a:pt x="3127" y="515"/>
                    <a:pt x="2741" y="1"/>
                    <a:pt x="2185" y="1"/>
                  </a:cubicBezTo>
                  <a:close/>
                </a:path>
              </a:pathLst>
            </a:custGeom>
            <a:solidFill>
              <a:srgbClr val="23C7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942" name="Google Shape;942;g12633e9f4a5_0_0"/>
            <p:cNvSpPr/>
            <p:nvPr/>
          </p:nvSpPr>
          <p:spPr>
            <a:xfrm>
              <a:off x="5240425" y="1863400"/>
              <a:ext cx="91300" cy="96675"/>
            </a:xfrm>
            <a:custGeom>
              <a:rect b="b" l="l" r="r" t="t"/>
              <a:pathLst>
                <a:path extrusionOk="0" h="3867" w="3652">
                  <a:moveTo>
                    <a:pt x="0" y="0"/>
                  </a:moveTo>
                  <a:lnTo>
                    <a:pt x="559" y="2079"/>
                  </a:lnTo>
                  <a:lnTo>
                    <a:pt x="3652" y="3866"/>
                  </a:lnTo>
                  <a:lnTo>
                    <a:pt x="3652" y="3866"/>
                  </a:lnTo>
                  <a:lnTo>
                    <a:pt x="3093" y="1770"/>
                  </a:lnTo>
                  <a:lnTo>
                    <a:pt x="0" y="0"/>
                  </a:lnTo>
                  <a:close/>
                </a:path>
              </a:pathLst>
            </a:custGeom>
            <a:solidFill>
              <a:srgbClr val="5C65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943" name="Google Shape;943;g12633e9f4a5_0_0"/>
            <p:cNvSpPr/>
            <p:nvPr/>
          </p:nvSpPr>
          <p:spPr>
            <a:xfrm>
              <a:off x="5240425" y="1849225"/>
              <a:ext cx="129525" cy="58650"/>
            </a:xfrm>
            <a:custGeom>
              <a:rect b="b" l="l" r="r" t="t"/>
              <a:pathLst>
                <a:path extrusionOk="0" h="2346" w="5181">
                  <a:moveTo>
                    <a:pt x="2097" y="0"/>
                  </a:moveTo>
                  <a:lnTo>
                    <a:pt x="0" y="558"/>
                  </a:lnTo>
                  <a:lnTo>
                    <a:pt x="3102" y="2345"/>
                  </a:lnTo>
                  <a:lnTo>
                    <a:pt x="5181" y="1787"/>
                  </a:lnTo>
                  <a:lnTo>
                    <a:pt x="2097" y="0"/>
                  </a:lnTo>
                  <a:close/>
                </a:path>
              </a:pathLst>
            </a:custGeom>
            <a:solidFill>
              <a:srgbClr val="5C65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944" name="Google Shape;944;g12633e9f4a5_0_0"/>
            <p:cNvSpPr/>
            <p:nvPr/>
          </p:nvSpPr>
          <p:spPr>
            <a:xfrm>
              <a:off x="5136100" y="1801950"/>
              <a:ext cx="201850" cy="120100"/>
            </a:xfrm>
            <a:custGeom>
              <a:rect b="b" l="l" r="r" t="t"/>
              <a:pathLst>
                <a:path extrusionOk="0" h="4804" w="8074">
                  <a:moveTo>
                    <a:pt x="630" y="1"/>
                  </a:moveTo>
                  <a:cubicBezTo>
                    <a:pt x="243" y="1"/>
                    <a:pt x="1" y="588"/>
                    <a:pt x="445" y="817"/>
                  </a:cubicBezTo>
                  <a:lnTo>
                    <a:pt x="7275" y="4743"/>
                  </a:lnTo>
                  <a:cubicBezTo>
                    <a:pt x="7335" y="4786"/>
                    <a:pt x="7412" y="4804"/>
                    <a:pt x="7490" y="4804"/>
                  </a:cubicBezTo>
                  <a:cubicBezTo>
                    <a:pt x="7919" y="4804"/>
                    <a:pt x="8074" y="4219"/>
                    <a:pt x="7704" y="4005"/>
                  </a:cubicBezTo>
                  <a:lnTo>
                    <a:pt x="874" y="78"/>
                  </a:lnTo>
                  <a:cubicBezTo>
                    <a:pt x="790" y="24"/>
                    <a:pt x="707" y="1"/>
                    <a:pt x="630" y="1"/>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grpSp>
      <p:sp>
        <p:nvSpPr>
          <p:cNvPr id="945" name="Google Shape;945;g12633e9f4a5_0_0"/>
          <p:cNvSpPr txBox="1"/>
          <p:nvPr/>
        </p:nvSpPr>
        <p:spPr>
          <a:xfrm>
            <a:off x="784000" y="909425"/>
            <a:ext cx="7821900" cy="2955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b="1" lang="en">
                <a:latin typeface="Dosis"/>
                <a:ea typeface="Dosis"/>
                <a:cs typeface="Dosis"/>
                <a:sym typeface="Dosis"/>
              </a:rPr>
              <a:t>Goal:</a:t>
            </a:r>
            <a:r>
              <a:rPr lang="en">
                <a:latin typeface="Dosis Light"/>
                <a:ea typeface="Dosis Light"/>
                <a:cs typeface="Dosis Light"/>
                <a:sym typeface="Dosis Light"/>
              </a:rPr>
              <a:t> Predict</a:t>
            </a:r>
            <a:r>
              <a:rPr b="1" lang="en">
                <a:latin typeface="Dosis"/>
                <a:ea typeface="Dosis"/>
                <a:cs typeface="Dosis"/>
                <a:sym typeface="Dosis"/>
              </a:rPr>
              <a:t> </a:t>
            </a:r>
            <a:r>
              <a:rPr lang="en">
                <a:latin typeface="Dosis Light"/>
                <a:ea typeface="Dosis Light"/>
                <a:cs typeface="Dosis Light"/>
                <a:sym typeface="Dosis Light"/>
              </a:rPr>
              <a:t>the number of </a:t>
            </a:r>
            <a:r>
              <a:rPr b="1" lang="en">
                <a:latin typeface="Dosis"/>
                <a:ea typeface="Dosis"/>
                <a:cs typeface="Dosis"/>
                <a:sym typeface="Dosis"/>
              </a:rPr>
              <a:t>devices</a:t>
            </a:r>
            <a:r>
              <a:rPr lang="en">
                <a:latin typeface="Dosis Light"/>
                <a:ea typeface="Dosis Light"/>
                <a:cs typeface="Dosis Light"/>
                <a:sym typeface="Dosis Light"/>
              </a:rPr>
              <a:t> for </a:t>
            </a:r>
            <a:r>
              <a:rPr b="1" lang="en">
                <a:latin typeface="Dosis"/>
                <a:ea typeface="Dosis"/>
                <a:cs typeface="Dosis"/>
                <a:sym typeface="Dosis"/>
              </a:rPr>
              <a:t>unseen</a:t>
            </a:r>
            <a:r>
              <a:rPr b="1" lang="en">
                <a:latin typeface="Dosis"/>
                <a:ea typeface="Dosis"/>
                <a:cs typeface="Dosis"/>
                <a:sym typeface="Dosis"/>
              </a:rPr>
              <a:t> </a:t>
            </a:r>
            <a:r>
              <a:rPr lang="en">
                <a:latin typeface="Dosis Light"/>
                <a:ea typeface="Dosis Light"/>
                <a:cs typeface="Dosis Light"/>
                <a:sym typeface="Dosis Light"/>
              </a:rPr>
              <a:t>stations at any particular </a:t>
            </a:r>
            <a:r>
              <a:rPr b="1" lang="en">
                <a:latin typeface="Dosis"/>
                <a:ea typeface="Dosis"/>
                <a:cs typeface="Dosis"/>
                <a:sym typeface="Dosis"/>
              </a:rPr>
              <a:t>position, day and hour</a:t>
            </a:r>
            <a:r>
              <a:rPr lang="en">
                <a:latin typeface="Dosis Light"/>
                <a:ea typeface="Dosis Light"/>
                <a:cs typeface="Dosis Light"/>
                <a:sym typeface="Dosis Light"/>
              </a:rPr>
              <a:t> in March 2022.</a:t>
            </a:r>
            <a:endParaRPr>
              <a:latin typeface="Dosis Light"/>
              <a:ea typeface="Dosis Light"/>
              <a:cs typeface="Dosis Light"/>
              <a:sym typeface="Dosis Light"/>
            </a:endParaRPr>
          </a:p>
          <a:p>
            <a:pPr indent="0" lvl="0" marL="0" marR="0" rtl="0" algn="l">
              <a:lnSpc>
                <a:spcPct val="100000"/>
              </a:lnSpc>
              <a:spcBef>
                <a:spcPts val="0"/>
              </a:spcBef>
              <a:spcAft>
                <a:spcPts val="0"/>
              </a:spcAft>
              <a:buNone/>
            </a:pPr>
            <a:r>
              <a:t/>
            </a:r>
            <a:endParaRPr sz="600">
              <a:latin typeface="Dosis Light"/>
              <a:ea typeface="Dosis Light"/>
              <a:cs typeface="Dosis Light"/>
              <a:sym typeface="Dosis Light"/>
            </a:endParaRPr>
          </a:p>
          <a:p>
            <a:pPr indent="0" lvl="0" marL="0" marR="0" rtl="0" algn="l">
              <a:lnSpc>
                <a:spcPct val="100000"/>
              </a:lnSpc>
              <a:spcBef>
                <a:spcPts val="0"/>
              </a:spcBef>
              <a:spcAft>
                <a:spcPts val="0"/>
              </a:spcAft>
              <a:buNone/>
            </a:pPr>
            <a:r>
              <a:rPr lang="en">
                <a:latin typeface="Dosis Light"/>
                <a:ea typeface="Dosis Light"/>
                <a:cs typeface="Dosis Light"/>
                <a:sym typeface="Dosis Light"/>
              </a:rPr>
              <a:t>Station’s </a:t>
            </a:r>
            <a:r>
              <a:rPr b="1" lang="en">
                <a:latin typeface="Dosis"/>
                <a:ea typeface="Dosis"/>
                <a:cs typeface="Dosis"/>
                <a:sym typeface="Dosis"/>
              </a:rPr>
              <a:t>features</a:t>
            </a:r>
            <a:r>
              <a:rPr lang="en">
                <a:latin typeface="Dosis Light"/>
                <a:ea typeface="Dosis Light"/>
                <a:cs typeface="Dosis Light"/>
                <a:sym typeface="Dosis Light"/>
              </a:rPr>
              <a:t>:</a:t>
            </a:r>
            <a:endParaRPr>
              <a:latin typeface="Dosis Light"/>
              <a:ea typeface="Dosis Light"/>
              <a:cs typeface="Dosis Light"/>
              <a:sym typeface="Dosis Light"/>
            </a:endParaRPr>
          </a:p>
          <a:p>
            <a:pPr indent="-317500" lvl="0" marL="457200" marR="0" rtl="0" algn="l">
              <a:lnSpc>
                <a:spcPct val="100000"/>
              </a:lnSpc>
              <a:spcBef>
                <a:spcPts val="0"/>
              </a:spcBef>
              <a:spcAft>
                <a:spcPts val="0"/>
              </a:spcAft>
              <a:buSzPts val="1400"/>
              <a:buFont typeface="Dosis Light"/>
              <a:buChar char="-"/>
            </a:pPr>
            <a:r>
              <a:rPr lang="en">
                <a:latin typeface="Dosis Light"/>
                <a:ea typeface="Dosis Light"/>
                <a:cs typeface="Dosis Light"/>
                <a:sym typeface="Dosis Light"/>
              </a:rPr>
              <a:t>Type of station (Restaurant, Church, Subway station, etc.)</a:t>
            </a:r>
            <a:endParaRPr>
              <a:latin typeface="Dosis Light"/>
              <a:ea typeface="Dosis Light"/>
              <a:cs typeface="Dosis Light"/>
              <a:sym typeface="Dosis Light"/>
            </a:endParaRPr>
          </a:p>
          <a:p>
            <a:pPr indent="-317500" lvl="0" marL="457200" rtl="0" algn="l">
              <a:spcBef>
                <a:spcPts val="0"/>
              </a:spcBef>
              <a:spcAft>
                <a:spcPts val="0"/>
              </a:spcAft>
              <a:buSzPts val="1400"/>
              <a:buFont typeface="Dosis Light"/>
              <a:buChar char="-"/>
            </a:pPr>
            <a:r>
              <a:rPr lang="en">
                <a:latin typeface="Dosis Light"/>
                <a:ea typeface="Dosis Light"/>
                <a:cs typeface="Dosis Light"/>
                <a:sym typeface="Dosis Light"/>
              </a:rPr>
              <a:t>Latitude and 'longitude</a:t>
            </a:r>
            <a:endParaRPr>
              <a:latin typeface="Dosis Light"/>
              <a:ea typeface="Dosis Light"/>
              <a:cs typeface="Dosis Light"/>
              <a:sym typeface="Dosis Light"/>
            </a:endParaRPr>
          </a:p>
          <a:p>
            <a:pPr indent="-317500" lvl="0" marL="457200" marR="0" rtl="0" algn="l">
              <a:lnSpc>
                <a:spcPct val="100000"/>
              </a:lnSpc>
              <a:spcBef>
                <a:spcPts val="0"/>
              </a:spcBef>
              <a:spcAft>
                <a:spcPts val="0"/>
              </a:spcAft>
              <a:buSzPts val="1400"/>
              <a:buFont typeface="Dosis Light"/>
              <a:buChar char="-"/>
            </a:pPr>
            <a:r>
              <a:rPr lang="en">
                <a:latin typeface="Dosis Light"/>
                <a:ea typeface="Dosis Light"/>
                <a:cs typeface="Dosis Light"/>
                <a:sym typeface="Dosis Light"/>
              </a:rPr>
              <a:t>Day of the moth (1st to 31st March)</a:t>
            </a:r>
            <a:endParaRPr>
              <a:latin typeface="Dosis Light"/>
              <a:ea typeface="Dosis Light"/>
              <a:cs typeface="Dosis Light"/>
              <a:sym typeface="Dosis Light"/>
            </a:endParaRPr>
          </a:p>
          <a:p>
            <a:pPr indent="-317500" lvl="0" marL="457200" marR="0" rtl="0" algn="l">
              <a:lnSpc>
                <a:spcPct val="100000"/>
              </a:lnSpc>
              <a:spcBef>
                <a:spcPts val="0"/>
              </a:spcBef>
              <a:spcAft>
                <a:spcPts val="0"/>
              </a:spcAft>
              <a:buSzPts val="1400"/>
              <a:buFont typeface="Dosis Light"/>
              <a:buChar char="-"/>
            </a:pPr>
            <a:r>
              <a:rPr lang="en">
                <a:latin typeface="Dosis Light"/>
                <a:ea typeface="Dosis Light"/>
                <a:cs typeface="Dosis Light"/>
                <a:sym typeface="Dosis Light"/>
              </a:rPr>
              <a:t>Hour of the day (00:00 to 23:00)</a:t>
            </a:r>
            <a:endParaRPr>
              <a:latin typeface="Dosis Light"/>
              <a:ea typeface="Dosis Light"/>
              <a:cs typeface="Dosis Light"/>
              <a:sym typeface="Dosis Light"/>
            </a:endParaRPr>
          </a:p>
          <a:p>
            <a:pPr indent="-317500" lvl="0" marL="457200" marR="0" rtl="0" algn="l">
              <a:lnSpc>
                <a:spcPct val="100000"/>
              </a:lnSpc>
              <a:spcBef>
                <a:spcPts val="0"/>
              </a:spcBef>
              <a:spcAft>
                <a:spcPts val="0"/>
              </a:spcAft>
              <a:buSzPts val="1400"/>
              <a:buFont typeface="Dosis Light"/>
              <a:buChar char="-"/>
            </a:pPr>
            <a:r>
              <a:rPr lang="en">
                <a:latin typeface="Dosis Light"/>
                <a:ea typeface="Dosis Light"/>
                <a:cs typeface="Dosis Light"/>
                <a:sym typeface="Dosis Light"/>
              </a:rPr>
              <a:t>Week of the month (1st-5th week)</a:t>
            </a:r>
            <a:endParaRPr>
              <a:latin typeface="Dosis Light"/>
              <a:ea typeface="Dosis Light"/>
              <a:cs typeface="Dosis Light"/>
              <a:sym typeface="Dosis Light"/>
            </a:endParaRPr>
          </a:p>
          <a:p>
            <a:pPr indent="-317500" lvl="0" marL="457200" marR="0" rtl="0" algn="l">
              <a:lnSpc>
                <a:spcPct val="100000"/>
              </a:lnSpc>
              <a:spcBef>
                <a:spcPts val="0"/>
              </a:spcBef>
              <a:spcAft>
                <a:spcPts val="0"/>
              </a:spcAft>
              <a:buSzPts val="1400"/>
              <a:buFont typeface="Dosis Light"/>
              <a:buChar char="-"/>
            </a:pPr>
            <a:r>
              <a:rPr lang="en">
                <a:latin typeface="Dosis Light"/>
                <a:ea typeface="Dosis Light"/>
                <a:cs typeface="Dosis Light"/>
                <a:sym typeface="Dosis Light"/>
              </a:rPr>
              <a:t>Day of the week (Monday to Sunday)</a:t>
            </a:r>
            <a:endParaRPr>
              <a:latin typeface="Dosis Light"/>
              <a:ea typeface="Dosis Light"/>
              <a:cs typeface="Dosis Light"/>
              <a:sym typeface="Dosis Light"/>
            </a:endParaRPr>
          </a:p>
          <a:p>
            <a:pPr indent="0" lvl="0" marL="0" marR="0" rtl="0" algn="l">
              <a:lnSpc>
                <a:spcPct val="100000"/>
              </a:lnSpc>
              <a:spcBef>
                <a:spcPts val="0"/>
              </a:spcBef>
              <a:spcAft>
                <a:spcPts val="0"/>
              </a:spcAft>
              <a:buNone/>
            </a:pPr>
            <a:r>
              <a:t/>
            </a:r>
            <a:endParaRPr sz="600">
              <a:latin typeface="Dosis Light"/>
              <a:ea typeface="Dosis Light"/>
              <a:cs typeface="Dosis Light"/>
              <a:sym typeface="Dosis Light"/>
            </a:endParaRPr>
          </a:p>
          <a:p>
            <a:pPr indent="0" lvl="0" marL="0" marR="0" rtl="0" algn="l">
              <a:lnSpc>
                <a:spcPct val="100000"/>
              </a:lnSpc>
              <a:spcBef>
                <a:spcPts val="0"/>
              </a:spcBef>
              <a:spcAft>
                <a:spcPts val="0"/>
              </a:spcAft>
              <a:buNone/>
            </a:pPr>
            <a:r>
              <a:rPr b="1" lang="en">
                <a:latin typeface="Dosis"/>
                <a:ea typeface="Dosis"/>
                <a:cs typeface="Dosis"/>
                <a:sym typeface="Dosis"/>
              </a:rPr>
              <a:t>Models </a:t>
            </a:r>
            <a:r>
              <a:rPr lang="en">
                <a:latin typeface="Dosis Light"/>
                <a:ea typeface="Dosis Light"/>
                <a:cs typeface="Dosis Light"/>
                <a:sym typeface="Dosis Light"/>
              </a:rPr>
              <a:t>used:</a:t>
            </a:r>
            <a:endParaRPr>
              <a:latin typeface="Dosis Light"/>
              <a:ea typeface="Dosis Light"/>
              <a:cs typeface="Dosis Light"/>
              <a:sym typeface="Dosis Light"/>
            </a:endParaRPr>
          </a:p>
          <a:p>
            <a:pPr indent="-317500" lvl="0" marL="457200" marR="0" rtl="0" algn="l">
              <a:lnSpc>
                <a:spcPct val="100000"/>
              </a:lnSpc>
              <a:spcBef>
                <a:spcPts val="0"/>
              </a:spcBef>
              <a:spcAft>
                <a:spcPts val="0"/>
              </a:spcAft>
              <a:buSzPts val="1400"/>
              <a:buFont typeface="Dosis Light"/>
              <a:buChar char="-"/>
            </a:pPr>
            <a:r>
              <a:rPr lang="en">
                <a:latin typeface="Dosis Light"/>
                <a:ea typeface="Dosis Light"/>
                <a:cs typeface="Dosis Light"/>
                <a:sym typeface="Dosis Light"/>
              </a:rPr>
              <a:t>XG-Boost (one of </a:t>
            </a:r>
            <a:r>
              <a:rPr b="1" lang="en">
                <a:latin typeface="Dosis"/>
                <a:ea typeface="Dosis"/>
                <a:cs typeface="Dosis"/>
                <a:sym typeface="Dosis"/>
              </a:rPr>
              <a:t>best </a:t>
            </a:r>
            <a:r>
              <a:rPr lang="en">
                <a:latin typeface="Dosis Light"/>
                <a:ea typeface="Dosis Light"/>
                <a:cs typeface="Dosis Light"/>
                <a:sym typeface="Dosis Light"/>
              </a:rPr>
              <a:t>regression frameworks)</a:t>
            </a:r>
            <a:endParaRPr>
              <a:latin typeface="Dosis Light"/>
              <a:ea typeface="Dosis Light"/>
              <a:cs typeface="Dosis Light"/>
              <a:sym typeface="Dosis Light"/>
            </a:endParaRPr>
          </a:p>
          <a:p>
            <a:pPr indent="-317500" lvl="0" marL="457200" marR="0" rtl="0" algn="l">
              <a:lnSpc>
                <a:spcPct val="100000"/>
              </a:lnSpc>
              <a:spcBef>
                <a:spcPts val="0"/>
              </a:spcBef>
              <a:spcAft>
                <a:spcPts val="0"/>
              </a:spcAft>
              <a:buSzPts val="1400"/>
              <a:buFont typeface="Dosis Light"/>
              <a:buChar char="-"/>
            </a:pPr>
            <a:r>
              <a:rPr lang="en">
                <a:latin typeface="Dosis Light"/>
                <a:ea typeface="Dosis Light"/>
                <a:cs typeface="Dosis Light"/>
                <a:sym typeface="Dosis Light"/>
              </a:rPr>
              <a:t>Catboost (</a:t>
            </a:r>
            <a:r>
              <a:rPr b="1" lang="en">
                <a:latin typeface="Dosis"/>
                <a:ea typeface="Dosis"/>
                <a:cs typeface="Dosis"/>
                <a:sym typeface="Dosis"/>
              </a:rPr>
              <a:t>innovative</a:t>
            </a:r>
            <a:r>
              <a:rPr lang="en">
                <a:latin typeface="Dosis Light"/>
                <a:ea typeface="Dosis Light"/>
                <a:cs typeface="Dosis Light"/>
                <a:sym typeface="Dosis Light"/>
              </a:rPr>
              <a:t> and introduced by Yandex in 2017)</a:t>
            </a:r>
            <a:endParaRPr>
              <a:latin typeface="Dosis Light"/>
              <a:ea typeface="Dosis Light"/>
              <a:cs typeface="Dosis Light"/>
              <a:sym typeface="Dosis Light"/>
            </a:endParaRPr>
          </a:p>
          <a:p>
            <a:pPr indent="-317500" lvl="0" marL="457200" marR="0" rtl="0" algn="l">
              <a:lnSpc>
                <a:spcPct val="100000"/>
              </a:lnSpc>
              <a:spcBef>
                <a:spcPts val="0"/>
              </a:spcBef>
              <a:spcAft>
                <a:spcPts val="0"/>
              </a:spcAft>
              <a:buSzPts val="1400"/>
              <a:buFont typeface="Dosis Light"/>
              <a:buChar char="-"/>
            </a:pPr>
            <a:r>
              <a:rPr lang="en">
                <a:latin typeface="Dosis Light"/>
                <a:ea typeface="Dosis Light"/>
                <a:cs typeface="Dosis Light"/>
                <a:sym typeface="Dosis Light"/>
              </a:rPr>
              <a:t>Random Forest (</a:t>
            </a:r>
            <a:r>
              <a:rPr b="1" lang="en">
                <a:latin typeface="Dosis"/>
                <a:ea typeface="Dosis"/>
                <a:cs typeface="Dosis"/>
                <a:sym typeface="Dosis"/>
              </a:rPr>
              <a:t>classic</a:t>
            </a:r>
            <a:r>
              <a:rPr lang="en">
                <a:latin typeface="Dosis Light"/>
                <a:ea typeface="Dosis Light"/>
                <a:cs typeface="Dosis Light"/>
                <a:sym typeface="Dosis Light"/>
              </a:rPr>
              <a:t> technique)</a:t>
            </a:r>
            <a:endParaRPr>
              <a:latin typeface="Dosis Light"/>
              <a:ea typeface="Dosis Light"/>
              <a:cs typeface="Dosis Light"/>
              <a:sym typeface="Dosis Light"/>
            </a:endParaRPr>
          </a:p>
        </p:txBody>
      </p:sp>
      <p:grpSp>
        <p:nvGrpSpPr>
          <p:cNvPr id="946" name="Google Shape;946;g12633e9f4a5_0_0"/>
          <p:cNvGrpSpPr/>
          <p:nvPr/>
        </p:nvGrpSpPr>
        <p:grpSpPr>
          <a:xfrm>
            <a:off x="624574" y="2890340"/>
            <a:ext cx="190103" cy="186748"/>
            <a:chOff x="4998800" y="1632275"/>
            <a:chExt cx="371150" cy="327800"/>
          </a:xfrm>
        </p:grpSpPr>
        <p:sp>
          <p:nvSpPr>
            <p:cNvPr id="947" name="Google Shape;947;g12633e9f4a5_0_0"/>
            <p:cNvSpPr/>
            <p:nvPr/>
          </p:nvSpPr>
          <p:spPr>
            <a:xfrm>
              <a:off x="4998800" y="1632275"/>
              <a:ext cx="249600" cy="324975"/>
            </a:xfrm>
            <a:custGeom>
              <a:rect b="b" l="l" r="r" t="t"/>
              <a:pathLst>
                <a:path extrusionOk="0" h="12999" w="9984">
                  <a:moveTo>
                    <a:pt x="5784" y="1"/>
                  </a:moveTo>
                  <a:cubicBezTo>
                    <a:pt x="5280" y="1"/>
                    <a:pt x="4723" y="161"/>
                    <a:pt x="4132" y="499"/>
                  </a:cubicBezTo>
                  <a:cubicBezTo>
                    <a:pt x="1856" y="1822"/>
                    <a:pt x="0" y="5362"/>
                    <a:pt x="0" y="8403"/>
                  </a:cubicBezTo>
                  <a:cubicBezTo>
                    <a:pt x="0" y="10216"/>
                    <a:pt x="653" y="11290"/>
                    <a:pt x="1667" y="11865"/>
                  </a:cubicBezTo>
                  <a:lnTo>
                    <a:pt x="3205" y="12750"/>
                  </a:lnTo>
                  <a:cubicBezTo>
                    <a:pt x="3509" y="12913"/>
                    <a:pt x="3849" y="12999"/>
                    <a:pt x="4215" y="12999"/>
                  </a:cubicBezTo>
                  <a:cubicBezTo>
                    <a:pt x="4717" y="12999"/>
                    <a:pt x="5270" y="12839"/>
                    <a:pt x="5851" y="12501"/>
                  </a:cubicBezTo>
                  <a:cubicBezTo>
                    <a:pt x="8136" y="11178"/>
                    <a:pt x="9983" y="7647"/>
                    <a:pt x="9983" y="4597"/>
                  </a:cubicBezTo>
                  <a:cubicBezTo>
                    <a:pt x="9983" y="2037"/>
                    <a:pt x="8643" y="1307"/>
                    <a:pt x="8643" y="1307"/>
                  </a:cubicBezTo>
                  <a:lnTo>
                    <a:pt x="6761" y="233"/>
                  </a:lnTo>
                  <a:cubicBezTo>
                    <a:pt x="6467" y="80"/>
                    <a:pt x="6139" y="1"/>
                    <a:pt x="5784" y="1"/>
                  </a:cubicBezTo>
                  <a:close/>
                </a:path>
              </a:pathLst>
            </a:custGeom>
            <a:solidFill>
              <a:srgbClr val="1FB2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948" name="Google Shape;948;g12633e9f4a5_0_0"/>
            <p:cNvSpPr/>
            <p:nvPr/>
          </p:nvSpPr>
          <p:spPr>
            <a:xfrm>
              <a:off x="5041525" y="1656575"/>
              <a:ext cx="206875" cy="300575"/>
            </a:xfrm>
            <a:custGeom>
              <a:rect b="b" l="l" r="r" t="t"/>
              <a:pathLst>
                <a:path extrusionOk="0" h="12023" w="8275">
                  <a:moveTo>
                    <a:pt x="5783" y="0"/>
                  </a:moveTo>
                  <a:cubicBezTo>
                    <a:pt x="5280" y="0"/>
                    <a:pt x="4725" y="160"/>
                    <a:pt x="4142" y="498"/>
                  </a:cubicBezTo>
                  <a:cubicBezTo>
                    <a:pt x="1856" y="1812"/>
                    <a:pt x="1" y="5352"/>
                    <a:pt x="1" y="8402"/>
                  </a:cubicBezTo>
                  <a:cubicBezTo>
                    <a:pt x="1" y="10668"/>
                    <a:pt x="1031" y="12023"/>
                    <a:pt x="2501" y="12023"/>
                  </a:cubicBezTo>
                  <a:cubicBezTo>
                    <a:pt x="3004" y="12023"/>
                    <a:pt x="3559" y="11864"/>
                    <a:pt x="4142" y="11529"/>
                  </a:cubicBezTo>
                  <a:cubicBezTo>
                    <a:pt x="6427" y="10206"/>
                    <a:pt x="8274" y="6675"/>
                    <a:pt x="8274" y="3625"/>
                  </a:cubicBezTo>
                  <a:cubicBezTo>
                    <a:pt x="8274" y="1360"/>
                    <a:pt x="7250" y="0"/>
                    <a:pt x="5783" y="0"/>
                  </a:cubicBezTo>
                  <a:close/>
                </a:path>
              </a:pathLst>
            </a:custGeom>
            <a:solidFill>
              <a:srgbClr val="23C7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949" name="Google Shape;949;g12633e9f4a5_0_0"/>
            <p:cNvSpPr/>
            <p:nvPr/>
          </p:nvSpPr>
          <p:spPr>
            <a:xfrm>
              <a:off x="5073325" y="1702550"/>
              <a:ext cx="143500" cy="208725"/>
            </a:xfrm>
            <a:custGeom>
              <a:rect b="b" l="l" r="r" t="t"/>
              <a:pathLst>
                <a:path extrusionOk="0" h="8349" w="5740">
                  <a:moveTo>
                    <a:pt x="4008" y="1"/>
                  </a:moveTo>
                  <a:cubicBezTo>
                    <a:pt x="3660" y="1"/>
                    <a:pt x="3275" y="111"/>
                    <a:pt x="2870" y="343"/>
                  </a:cubicBezTo>
                  <a:cubicBezTo>
                    <a:pt x="1289" y="1262"/>
                    <a:pt x="0" y="3719"/>
                    <a:pt x="0" y="5833"/>
                  </a:cubicBezTo>
                  <a:cubicBezTo>
                    <a:pt x="0" y="7408"/>
                    <a:pt x="716" y="8348"/>
                    <a:pt x="1735" y="8348"/>
                  </a:cubicBezTo>
                  <a:cubicBezTo>
                    <a:pt x="2083" y="8348"/>
                    <a:pt x="2467" y="8238"/>
                    <a:pt x="2870" y="8006"/>
                  </a:cubicBezTo>
                  <a:cubicBezTo>
                    <a:pt x="4451" y="7087"/>
                    <a:pt x="5739" y="4630"/>
                    <a:pt x="5739" y="2516"/>
                  </a:cubicBezTo>
                  <a:cubicBezTo>
                    <a:pt x="5739" y="941"/>
                    <a:pt x="5028" y="1"/>
                    <a:pt x="4008"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950" name="Google Shape;950;g12633e9f4a5_0_0"/>
            <p:cNvSpPr/>
            <p:nvPr/>
          </p:nvSpPr>
          <p:spPr>
            <a:xfrm>
              <a:off x="5105975" y="1750025"/>
              <a:ext cx="78200" cy="113775"/>
            </a:xfrm>
            <a:custGeom>
              <a:rect b="b" l="l" r="r" t="t"/>
              <a:pathLst>
                <a:path extrusionOk="0" h="4551" w="3128">
                  <a:moveTo>
                    <a:pt x="2185" y="1"/>
                  </a:moveTo>
                  <a:cubicBezTo>
                    <a:pt x="1995" y="1"/>
                    <a:pt x="1785" y="61"/>
                    <a:pt x="1564" y="188"/>
                  </a:cubicBezTo>
                  <a:cubicBezTo>
                    <a:pt x="696" y="686"/>
                    <a:pt x="0" y="2035"/>
                    <a:pt x="0" y="3186"/>
                  </a:cubicBezTo>
                  <a:cubicBezTo>
                    <a:pt x="0" y="4038"/>
                    <a:pt x="386" y="4550"/>
                    <a:pt x="942" y="4550"/>
                  </a:cubicBezTo>
                  <a:cubicBezTo>
                    <a:pt x="1133" y="4550"/>
                    <a:pt x="1343" y="4490"/>
                    <a:pt x="1564" y="4363"/>
                  </a:cubicBezTo>
                  <a:cubicBezTo>
                    <a:pt x="2431" y="3865"/>
                    <a:pt x="3127" y="2525"/>
                    <a:pt x="3127" y="1373"/>
                  </a:cubicBezTo>
                  <a:cubicBezTo>
                    <a:pt x="3127" y="515"/>
                    <a:pt x="2741" y="1"/>
                    <a:pt x="2185" y="1"/>
                  </a:cubicBezTo>
                  <a:close/>
                </a:path>
              </a:pathLst>
            </a:custGeom>
            <a:solidFill>
              <a:srgbClr val="23C7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951" name="Google Shape;951;g12633e9f4a5_0_0"/>
            <p:cNvSpPr/>
            <p:nvPr/>
          </p:nvSpPr>
          <p:spPr>
            <a:xfrm>
              <a:off x="5240425" y="1863400"/>
              <a:ext cx="91300" cy="96675"/>
            </a:xfrm>
            <a:custGeom>
              <a:rect b="b" l="l" r="r" t="t"/>
              <a:pathLst>
                <a:path extrusionOk="0" h="3867" w="3652">
                  <a:moveTo>
                    <a:pt x="0" y="0"/>
                  </a:moveTo>
                  <a:lnTo>
                    <a:pt x="559" y="2079"/>
                  </a:lnTo>
                  <a:lnTo>
                    <a:pt x="3652" y="3866"/>
                  </a:lnTo>
                  <a:lnTo>
                    <a:pt x="3652" y="3866"/>
                  </a:lnTo>
                  <a:lnTo>
                    <a:pt x="3093" y="1770"/>
                  </a:lnTo>
                  <a:lnTo>
                    <a:pt x="0" y="0"/>
                  </a:lnTo>
                  <a:close/>
                </a:path>
              </a:pathLst>
            </a:custGeom>
            <a:solidFill>
              <a:srgbClr val="5C65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952" name="Google Shape;952;g12633e9f4a5_0_0"/>
            <p:cNvSpPr/>
            <p:nvPr/>
          </p:nvSpPr>
          <p:spPr>
            <a:xfrm>
              <a:off x="5240425" y="1849225"/>
              <a:ext cx="129525" cy="58650"/>
            </a:xfrm>
            <a:custGeom>
              <a:rect b="b" l="l" r="r" t="t"/>
              <a:pathLst>
                <a:path extrusionOk="0" h="2346" w="5181">
                  <a:moveTo>
                    <a:pt x="2097" y="0"/>
                  </a:moveTo>
                  <a:lnTo>
                    <a:pt x="0" y="558"/>
                  </a:lnTo>
                  <a:lnTo>
                    <a:pt x="3102" y="2345"/>
                  </a:lnTo>
                  <a:lnTo>
                    <a:pt x="5181" y="1787"/>
                  </a:lnTo>
                  <a:lnTo>
                    <a:pt x="2097" y="0"/>
                  </a:lnTo>
                  <a:close/>
                </a:path>
              </a:pathLst>
            </a:custGeom>
            <a:solidFill>
              <a:srgbClr val="5C65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953" name="Google Shape;953;g12633e9f4a5_0_0"/>
            <p:cNvSpPr/>
            <p:nvPr/>
          </p:nvSpPr>
          <p:spPr>
            <a:xfrm>
              <a:off x="5136100" y="1801950"/>
              <a:ext cx="201850" cy="120100"/>
            </a:xfrm>
            <a:custGeom>
              <a:rect b="b" l="l" r="r" t="t"/>
              <a:pathLst>
                <a:path extrusionOk="0" h="4804" w="8074">
                  <a:moveTo>
                    <a:pt x="630" y="1"/>
                  </a:moveTo>
                  <a:cubicBezTo>
                    <a:pt x="243" y="1"/>
                    <a:pt x="1" y="588"/>
                    <a:pt x="445" y="817"/>
                  </a:cubicBezTo>
                  <a:lnTo>
                    <a:pt x="7275" y="4743"/>
                  </a:lnTo>
                  <a:cubicBezTo>
                    <a:pt x="7335" y="4786"/>
                    <a:pt x="7412" y="4804"/>
                    <a:pt x="7490" y="4804"/>
                  </a:cubicBezTo>
                  <a:cubicBezTo>
                    <a:pt x="7919" y="4804"/>
                    <a:pt x="8074" y="4219"/>
                    <a:pt x="7704" y="4005"/>
                  </a:cubicBezTo>
                  <a:lnTo>
                    <a:pt x="874" y="78"/>
                  </a:lnTo>
                  <a:cubicBezTo>
                    <a:pt x="790" y="24"/>
                    <a:pt x="707" y="1"/>
                    <a:pt x="630" y="1"/>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957" name="Shape 957"/>
        <p:cNvGrpSpPr/>
        <p:nvPr/>
      </p:nvGrpSpPr>
      <p:grpSpPr>
        <a:xfrm>
          <a:off x="0" y="0"/>
          <a:ext cx="0" cy="0"/>
          <a:chOff x="0" y="0"/>
          <a:chExt cx="0" cy="0"/>
        </a:xfrm>
      </p:grpSpPr>
      <p:sp>
        <p:nvSpPr>
          <p:cNvPr id="958" name="Google Shape;958;g12633e9f4a5_0_61"/>
          <p:cNvSpPr txBox="1"/>
          <p:nvPr>
            <p:ph type="ctrTitle"/>
          </p:nvPr>
        </p:nvSpPr>
        <p:spPr>
          <a:xfrm>
            <a:off x="1445225" y="360643"/>
            <a:ext cx="7264500" cy="504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2400"/>
              <a:buNone/>
            </a:pPr>
            <a:r>
              <a:rPr lang="en">
                <a:solidFill>
                  <a:srgbClr val="23C7AC"/>
                </a:solidFill>
              </a:rPr>
              <a:t>Model’s Performance</a:t>
            </a:r>
            <a:endParaRPr>
              <a:solidFill>
                <a:srgbClr val="23C7AC"/>
              </a:solidFill>
            </a:endParaRPr>
          </a:p>
        </p:txBody>
      </p:sp>
      <p:grpSp>
        <p:nvGrpSpPr>
          <p:cNvPr id="959" name="Google Shape;959;g12633e9f4a5_0_61"/>
          <p:cNvGrpSpPr/>
          <p:nvPr/>
        </p:nvGrpSpPr>
        <p:grpSpPr>
          <a:xfrm flipH="1">
            <a:off x="-52560" y="3565861"/>
            <a:ext cx="1082306" cy="1559420"/>
            <a:chOff x="5746200" y="-125075"/>
            <a:chExt cx="337125" cy="485725"/>
          </a:xfrm>
        </p:grpSpPr>
        <p:sp>
          <p:nvSpPr>
            <p:cNvPr id="960" name="Google Shape;960;g12633e9f4a5_0_61"/>
            <p:cNvSpPr/>
            <p:nvPr/>
          </p:nvSpPr>
          <p:spPr>
            <a:xfrm>
              <a:off x="5834100" y="-125075"/>
              <a:ext cx="249225" cy="261950"/>
            </a:xfrm>
            <a:custGeom>
              <a:rect b="b" l="l" r="r" t="t"/>
              <a:pathLst>
                <a:path extrusionOk="0" h="10478" w="9969">
                  <a:moveTo>
                    <a:pt x="3223" y="1"/>
                  </a:moveTo>
                  <a:cubicBezTo>
                    <a:pt x="2651" y="1"/>
                    <a:pt x="2118" y="114"/>
                    <a:pt x="1653" y="309"/>
                  </a:cubicBezTo>
                  <a:cubicBezTo>
                    <a:pt x="1" y="1002"/>
                    <a:pt x="340" y="2699"/>
                    <a:pt x="2374" y="3715"/>
                  </a:cubicBezTo>
                  <a:cubicBezTo>
                    <a:pt x="4407" y="4732"/>
                    <a:pt x="6936" y="6510"/>
                    <a:pt x="7541" y="9750"/>
                  </a:cubicBezTo>
                  <a:lnTo>
                    <a:pt x="9673" y="10477"/>
                  </a:lnTo>
                  <a:cubicBezTo>
                    <a:pt x="9744" y="10447"/>
                    <a:pt x="9969" y="5626"/>
                    <a:pt x="7895" y="2783"/>
                  </a:cubicBezTo>
                  <a:cubicBezTo>
                    <a:pt x="6405" y="743"/>
                    <a:pt x="4686" y="1"/>
                    <a:pt x="3223"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1" name="Google Shape;961;g12633e9f4a5_0_61"/>
            <p:cNvSpPr/>
            <p:nvPr/>
          </p:nvSpPr>
          <p:spPr>
            <a:xfrm>
              <a:off x="5896575" y="-107050"/>
              <a:ext cx="164425" cy="208550"/>
            </a:xfrm>
            <a:custGeom>
              <a:rect b="b" l="l" r="r" t="t"/>
              <a:pathLst>
                <a:path extrusionOk="0" h="8342" w="6577">
                  <a:moveTo>
                    <a:pt x="174" y="1"/>
                  </a:moveTo>
                  <a:cubicBezTo>
                    <a:pt x="102" y="1"/>
                    <a:pt x="38" y="49"/>
                    <a:pt x="21" y="118"/>
                  </a:cubicBezTo>
                  <a:cubicBezTo>
                    <a:pt x="0" y="200"/>
                    <a:pt x="52" y="284"/>
                    <a:pt x="133" y="305"/>
                  </a:cubicBezTo>
                  <a:cubicBezTo>
                    <a:pt x="2584" y="917"/>
                    <a:pt x="5478" y="3317"/>
                    <a:pt x="6256" y="8213"/>
                  </a:cubicBezTo>
                  <a:cubicBezTo>
                    <a:pt x="6270" y="8287"/>
                    <a:pt x="6335" y="8342"/>
                    <a:pt x="6409" y="8342"/>
                  </a:cubicBezTo>
                  <a:lnTo>
                    <a:pt x="6433" y="8342"/>
                  </a:lnTo>
                  <a:cubicBezTo>
                    <a:pt x="6518" y="8328"/>
                    <a:pt x="6576" y="8247"/>
                    <a:pt x="6562" y="8162"/>
                  </a:cubicBezTo>
                  <a:cubicBezTo>
                    <a:pt x="5760" y="3120"/>
                    <a:pt x="2754" y="642"/>
                    <a:pt x="212" y="5"/>
                  </a:cubicBezTo>
                  <a:cubicBezTo>
                    <a:pt x="199" y="2"/>
                    <a:pt x="186" y="1"/>
                    <a:pt x="17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2" name="Google Shape;962;g12633e9f4a5_0_61"/>
            <p:cNvSpPr/>
            <p:nvPr/>
          </p:nvSpPr>
          <p:spPr>
            <a:xfrm>
              <a:off x="5746200" y="18375"/>
              <a:ext cx="331275" cy="342275"/>
            </a:xfrm>
            <a:custGeom>
              <a:rect b="b" l="l" r="r" t="t"/>
              <a:pathLst>
                <a:path extrusionOk="0" h="13691" w="13251">
                  <a:moveTo>
                    <a:pt x="3906" y="0"/>
                  </a:moveTo>
                  <a:cubicBezTo>
                    <a:pt x="3211" y="0"/>
                    <a:pt x="2518" y="119"/>
                    <a:pt x="1861" y="381"/>
                  </a:cubicBezTo>
                  <a:cubicBezTo>
                    <a:pt x="1" y="1125"/>
                    <a:pt x="1021" y="2893"/>
                    <a:pt x="2867" y="3474"/>
                  </a:cubicBezTo>
                  <a:cubicBezTo>
                    <a:pt x="4931" y="4121"/>
                    <a:pt x="5339" y="4756"/>
                    <a:pt x="5607" y="5820"/>
                  </a:cubicBezTo>
                  <a:cubicBezTo>
                    <a:pt x="5832" y="6701"/>
                    <a:pt x="5342" y="8496"/>
                    <a:pt x="5828" y="9822"/>
                  </a:cubicBezTo>
                  <a:cubicBezTo>
                    <a:pt x="6312" y="11148"/>
                    <a:pt x="8140" y="11301"/>
                    <a:pt x="9708" y="11444"/>
                  </a:cubicBezTo>
                  <a:cubicBezTo>
                    <a:pt x="11217" y="11580"/>
                    <a:pt x="12499" y="12420"/>
                    <a:pt x="12811" y="13691"/>
                  </a:cubicBezTo>
                  <a:cubicBezTo>
                    <a:pt x="12832" y="13229"/>
                    <a:pt x="12849" y="12770"/>
                    <a:pt x="12866" y="12307"/>
                  </a:cubicBezTo>
                  <a:cubicBezTo>
                    <a:pt x="12927" y="10645"/>
                    <a:pt x="12992" y="8982"/>
                    <a:pt x="13053" y="7320"/>
                  </a:cubicBezTo>
                  <a:cubicBezTo>
                    <a:pt x="13081" y="6555"/>
                    <a:pt x="13111" y="5790"/>
                    <a:pt x="13138" y="5025"/>
                  </a:cubicBezTo>
                  <a:cubicBezTo>
                    <a:pt x="13169" y="4267"/>
                    <a:pt x="13250" y="3485"/>
                    <a:pt x="12880" y="2791"/>
                  </a:cubicBezTo>
                  <a:cubicBezTo>
                    <a:pt x="12353" y="1802"/>
                    <a:pt x="11350" y="1037"/>
                    <a:pt x="10231" y="965"/>
                  </a:cubicBezTo>
                  <a:cubicBezTo>
                    <a:pt x="10189" y="962"/>
                    <a:pt x="10147" y="961"/>
                    <a:pt x="10105" y="961"/>
                  </a:cubicBezTo>
                  <a:cubicBezTo>
                    <a:pt x="9932" y="961"/>
                    <a:pt x="9758" y="984"/>
                    <a:pt x="9585" y="1006"/>
                  </a:cubicBezTo>
                  <a:cubicBezTo>
                    <a:pt x="9410" y="1031"/>
                    <a:pt x="9237" y="1056"/>
                    <a:pt x="9062" y="1056"/>
                  </a:cubicBezTo>
                  <a:cubicBezTo>
                    <a:pt x="9020" y="1056"/>
                    <a:pt x="8978" y="1054"/>
                    <a:pt x="8936" y="1051"/>
                  </a:cubicBezTo>
                  <a:cubicBezTo>
                    <a:pt x="8576" y="1026"/>
                    <a:pt x="8191" y="976"/>
                    <a:pt x="7831" y="898"/>
                  </a:cubicBezTo>
                  <a:cubicBezTo>
                    <a:pt x="7046" y="728"/>
                    <a:pt x="6301" y="405"/>
                    <a:pt x="5522" y="207"/>
                  </a:cubicBezTo>
                  <a:cubicBezTo>
                    <a:pt x="4993" y="73"/>
                    <a:pt x="4449" y="0"/>
                    <a:pt x="3906"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3" name="Google Shape;963;g12633e9f4a5_0_61"/>
            <p:cNvSpPr/>
            <p:nvPr/>
          </p:nvSpPr>
          <p:spPr>
            <a:xfrm>
              <a:off x="5822900" y="42200"/>
              <a:ext cx="248025" cy="210700"/>
            </a:xfrm>
            <a:custGeom>
              <a:rect b="b" l="l" r="r" t="t"/>
              <a:pathLst>
                <a:path extrusionOk="0" h="8428" w="9921">
                  <a:moveTo>
                    <a:pt x="160" y="0"/>
                  </a:moveTo>
                  <a:cubicBezTo>
                    <a:pt x="84" y="0"/>
                    <a:pt x="20" y="58"/>
                    <a:pt x="10" y="135"/>
                  </a:cubicBezTo>
                  <a:cubicBezTo>
                    <a:pt x="0" y="220"/>
                    <a:pt x="61" y="298"/>
                    <a:pt x="146" y="308"/>
                  </a:cubicBezTo>
                  <a:cubicBezTo>
                    <a:pt x="2139" y="543"/>
                    <a:pt x="8132" y="4239"/>
                    <a:pt x="9601" y="8325"/>
                  </a:cubicBezTo>
                  <a:cubicBezTo>
                    <a:pt x="9621" y="8386"/>
                    <a:pt x="9682" y="8427"/>
                    <a:pt x="9743" y="8427"/>
                  </a:cubicBezTo>
                  <a:cubicBezTo>
                    <a:pt x="9764" y="8427"/>
                    <a:pt x="9781" y="8424"/>
                    <a:pt x="9798" y="8417"/>
                  </a:cubicBezTo>
                  <a:cubicBezTo>
                    <a:pt x="9880" y="8390"/>
                    <a:pt x="9920" y="8302"/>
                    <a:pt x="9890" y="8220"/>
                  </a:cubicBezTo>
                  <a:cubicBezTo>
                    <a:pt x="8387" y="4031"/>
                    <a:pt x="2230" y="244"/>
                    <a:pt x="184" y="2"/>
                  </a:cubicBezTo>
                  <a:cubicBezTo>
                    <a:pt x="176" y="1"/>
                    <a:pt x="168" y="0"/>
                    <a:pt x="16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4" name="Google Shape;964;g12633e9f4a5_0_61"/>
            <p:cNvSpPr/>
            <p:nvPr/>
          </p:nvSpPr>
          <p:spPr>
            <a:xfrm>
              <a:off x="6009450" y="71800"/>
              <a:ext cx="26375" cy="97400"/>
            </a:xfrm>
            <a:custGeom>
              <a:rect b="b" l="l" r="r" t="t"/>
              <a:pathLst>
                <a:path extrusionOk="0" h="3896" w="1055">
                  <a:moveTo>
                    <a:pt x="533" y="0"/>
                  </a:moveTo>
                  <a:cubicBezTo>
                    <a:pt x="521" y="0"/>
                    <a:pt x="509" y="2"/>
                    <a:pt x="497" y="5"/>
                  </a:cubicBezTo>
                  <a:cubicBezTo>
                    <a:pt x="412" y="29"/>
                    <a:pt x="364" y="113"/>
                    <a:pt x="384" y="195"/>
                  </a:cubicBezTo>
                  <a:cubicBezTo>
                    <a:pt x="388" y="209"/>
                    <a:pt x="731" y="1623"/>
                    <a:pt x="28" y="3691"/>
                  </a:cubicBezTo>
                  <a:cubicBezTo>
                    <a:pt x="1" y="3772"/>
                    <a:pt x="45" y="3857"/>
                    <a:pt x="126" y="3887"/>
                  </a:cubicBezTo>
                  <a:cubicBezTo>
                    <a:pt x="136" y="3891"/>
                    <a:pt x="150" y="3891"/>
                    <a:pt x="160" y="3895"/>
                  </a:cubicBezTo>
                  <a:cubicBezTo>
                    <a:pt x="165" y="3895"/>
                    <a:pt x="170" y="3895"/>
                    <a:pt x="175" y="3895"/>
                  </a:cubicBezTo>
                  <a:cubicBezTo>
                    <a:pt x="241" y="3895"/>
                    <a:pt x="301" y="3855"/>
                    <a:pt x="323" y="3789"/>
                  </a:cubicBezTo>
                  <a:cubicBezTo>
                    <a:pt x="1054" y="1627"/>
                    <a:pt x="701" y="179"/>
                    <a:pt x="684" y="117"/>
                  </a:cubicBezTo>
                  <a:cubicBezTo>
                    <a:pt x="666" y="48"/>
                    <a:pt x="602" y="0"/>
                    <a:pt x="533"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5" name="Google Shape;965;g12633e9f4a5_0_61"/>
            <p:cNvSpPr/>
            <p:nvPr/>
          </p:nvSpPr>
          <p:spPr>
            <a:xfrm>
              <a:off x="5954025" y="213800"/>
              <a:ext cx="107200" cy="16900"/>
            </a:xfrm>
            <a:custGeom>
              <a:rect b="b" l="l" r="r" t="t"/>
              <a:pathLst>
                <a:path extrusionOk="0" h="676" w="4288">
                  <a:moveTo>
                    <a:pt x="2103" y="1"/>
                  </a:moveTo>
                  <a:cubicBezTo>
                    <a:pt x="1103" y="1"/>
                    <a:pt x="205" y="161"/>
                    <a:pt x="140" y="173"/>
                  </a:cubicBezTo>
                  <a:cubicBezTo>
                    <a:pt x="59" y="186"/>
                    <a:pt x="1" y="267"/>
                    <a:pt x="18" y="353"/>
                  </a:cubicBezTo>
                  <a:cubicBezTo>
                    <a:pt x="30" y="425"/>
                    <a:pt x="95" y="478"/>
                    <a:pt x="169" y="478"/>
                  </a:cubicBezTo>
                  <a:cubicBezTo>
                    <a:pt x="179" y="478"/>
                    <a:pt x="188" y="477"/>
                    <a:pt x="198" y="476"/>
                  </a:cubicBezTo>
                  <a:cubicBezTo>
                    <a:pt x="212" y="473"/>
                    <a:pt x="1122" y="311"/>
                    <a:pt x="2114" y="311"/>
                  </a:cubicBezTo>
                  <a:cubicBezTo>
                    <a:pt x="2807" y="311"/>
                    <a:pt x="3541" y="390"/>
                    <a:pt x="4037" y="659"/>
                  </a:cubicBezTo>
                  <a:cubicBezTo>
                    <a:pt x="4060" y="672"/>
                    <a:pt x="4087" y="675"/>
                    <a:pt x="4111" y="675"/>
                  </a:cubicBezTo>
                  <a:cubicBezTo>
                    <a:pt x="4165" y="675"/>
                    <a:pt x="4220" y="648"/>
                    <a:pt x="4247" y="598"/>
                  </a:cubicBezTo>
                  <a:cubicBezTo>
                    <a:pt x="4288" y="523"/>
                    <a:pt x="4261" y="427"/>
                    <a:pt x="4186" y="387"/>
                  </a:cubicBezTo>
                  <a:cubicBezTo>
                    <a:pt x="3633" y="88"/>
                    <a:pt x="2841" y="1"/>
                    <a:pt x="2103"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6" name="Google Shape;966;g12633e9f4a5_0_61"/>
            <p:cNvSpPr/>
            <p:nvPr/>
          </p:nvSpPr>
          <p:spPr>
            <a:xfrm>
              <a:off x="5822900" y="42200"/>
              <a:ext cx="248025" cy="210700"/>
            </a:xfrm>
            <a:custGeom>
              <a:rect b="b" l="l" r="r" t="t"/>
              <a:pathLst>
                <a:path extrusionOk="0" h="8428" w="9921">
                  <a:moveTo>
                    <a:pt x="160" y="0"/>
                  </a:moveTo>
                  <a:cubicBezTo>
                    <a:pt x="84" y="0"/>
                    <a:pt x="20" y="58"/>
                    <a:pt x="10" y="135"/>
                  </a:cubicBezTo>
                  <a:cubicBezTo>
                    <a:pt x="0" y="220"/>
                    <a:pt x="61" y="298"/>
                    <a:pt x="146" y="308"/>
                  </a:cubicBezTo>
                  <a:cubicBezTo>
                    <a:pt x="2139" y="543"/>
                    <a:pt x="8132" y="4239"/>
                    <a:pt x="9601" y="8325"/>
                  </a:cubicBezTo>
                  <a:cubicBezTo>
                    <a:pt x="9621" y="8386"/>
                    <a:pt x="9682" y="8427"/>
                    <a:pt x="9743" y="8427"/>
                  </a:cubicBezTo>
                  <a:cubicBezTo>
                    <a:pt x="9764" y="8427"/>
                    <a:pt x="9781" y="8424"/>
                    <a:pt x="9798" y="8417"/>
                  </a:cubicBezTo>
                  <a:cubicBezTo>
                    <a:pt x="9880" y="8390"/>
                    <a:pt x="9920" y="8302"/>
                    <a:pt x="9890" y="8220"/>
                  </a:cubicBezTo>
                  <a:cubicBezTo>
                    <a:pt x="8387" y="4031"/>
                    <a:pt x="2230" y="244"/>
                    <a:pt x="184" y="2"/>
                  </a:cubicBezTo>
                  <a:cubicBezTo>
                    <a:pt x="176" y="1"/>
                    <a:pt x="168" y="0"/>
                    <a:pt x="16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7" name="Google Shape;967;g12633e9f4a5_0_61"/>
            <p:cNvSpPr/>
            <p:nvPr/>
          </p:nvSpPr>
          <p:spPr>
            <a:xfrm>
              <a:off x="6009450" y="71800"/>
              <a:ext cx="26375" cy="97400"/>
            </a:xfrm>
            <a:custGeom>
              <a:rect b="b" l="l" r="r" t="t"/>
              <a:pathLst>
                <a:path extrusionOk="0" h="3896" w="1055">
                  <a:moveTo>
                    <a:pt x="533" y="0"/>
                  </a:moveTo>
                  <a:cubicBezTo>
                    <a:pt x="521" y="0"/>
                    <a:pt x="509" y="2"/>
                    <a:pt x="497" y="5"/>
                  </a:cubicBezTo>
                  <a:cubicBezTo>
                    <a:pt x="412" y="29"/>
                    <a:pt x="364" y="113"/>
                    <a:pt x="384" y="195"/>
                  </a:cubicBezTo>
                  <a:cubicBezTo>
                    <a:pt x="388" y="209"/>
                    <a:pt x="731" y="1623"/>
                    <a:pt x="28" y="3691"/>
                  </a:cubicBezTo>
                  <a:cubicBezTo>
                    <a:pt x="1" y="3772"/>
                    <a:pt x="45" y="3857"/>
                    <a:pt x="126" y="3887"/>
                  </a:cubicBezTo>
                  <a:cubicBezTo>
                    <a:pt x="136" y="3891"/>
                    <a:pt x="150" y="3891"/>
                    <a:pt x="160" y="3895"/>
                  </a:cubicBezTo>
                  <a:cubicBezTo>
                    <a:pt x="165" y="3895"/>
                    <a:pt x="170" y="3895"/>
                    <a:pt x="175" y="3895"/>
                  </a:cubicBezTo>
                  <a:cubicBezTo>
                    <a:pt x="241" y="3895"/>
                    <a:pt x="301" y="3855"/>
                    <a:pt x="323" y="3789"/>
                  </a:cubicBezTo>
                  <a:cubicBezTo>
                    <a:pt x="1054" y="1627"/>
                    <a:pt x="701" y="179"/>
                    <a:pt x="684" y="117"/>
                  </a:cubicBezTo>
                  <a:cubicBezTo>
                    <a:pt x="666" y="48"/>
                    <a:pt x="602" y="0"/>
                    <a:pt x="533"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8" name="Google Shape;968;g12633e9f4a5_0_61"/>
            <p:cNvSpPr/>
            <p:nvPr/>
          </p:nvSpPr>
          <p:spPr>
            <a:xfrm>
              <a:off x="5954025" y="213800"/>
              <a:ext cx="107200" cy="16900"/>
            </a:xfrm>
            <a:custGeom>
              <a:rect b="b" l="l" r="r" t="t"/>
              <a:pathLst>
                <a:path extrusionOk="0" h="676" w="4288">
                  <a:moveTo>
                    <a:pt x="2103" y="1"/>
                  </a:moveTo>
                  <a:cubicBezTo>
                    <a:pt x="1103" y="1"/>
                    <a:pt x="205" y="161"/>
                    <a:pt x="140" y="173"/>
                  </a:cubicBezTo>
                  <a:cubicBezTo>
                    <a:pt x="59" y="186"/>
                    <a:pt x="1" y="267"/>
                    <a:pt x="18" y="353"/>
                  </a:cubicBezTo>
                  <a:cubicBezTo>
                    <a:pt x="30" y="425"/>
                    <a:pt x="95" y="478"/>
                    <a:pt x="169" y="478"/>
                  </a:cubicBezTo>
                  <a:cubicBezTo>
                    <a:pt x="179" y="478"/>
                    <a:pt x="188" y="477"/>
                    <a:pt x="198" y="476"/>
                  </a:cubicBezTo>
                  <a:cubicBezTo>
                    <a:pt x="212" y="473"/>
                    <a:pt x="1122" y="311"/>
                    <a:pt x="2114" y="311"/>
                  </a:cubicBezTo>
                  <a:cubicBezTo>
                    <a:pt x="2807" y="311"/>
                    <a:pt x="3541" y="390"/>
                    <a:pt x="4037" y="659"/>
                  </a:cubicBezTo>
                  <a:cubicBezTo>
                    <a:pt x="4060" y="672"/>
                    <a:pt x="4087" y="675"/>
                    <a:pt x="4111" y="675"/>
                  </a:cubicBezTo>
                  <a:cubicBezTo>
                    <a:pt x="4165" y="675"/>
                    <a:pt x="4220" y="648"/>
                    <a:pt x="4247" y="598"/>
                  </a:cubicBezTo>
                  <a:cubicBezTo>
                    <a:pt x="4288" y="523"/>
                    <a:pt x="4261" y="427"/>
                    <a:pt x="4186" y="387"/>
                  </a:cubicBezTo>
                  <a:cubicBezTo>
                    <a:pt x="3633" y="88"/>
                    <a:pt x="2841" y="1"/>
                    <a:pt x="2103"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969" name="Google Shape;969;g12633e9f4a5_0_61"/>
          <p:cNvPicPr preferRelativeResize="0"/>
          <p:nvPr/>
        </p:nvPicPr>
        <p:blipFill>
          <a:blip r:embed="rId3">
            <a:alphaModFix/>
          </a:blip>
          <a:stretch>
            <a:fillRect/>
          </a:stretch>
        </p:blipFill>
        <p:spPr>
          <a:xfrm>
            <a:off x="272950" y="1195851"/>
            <a:ext cx="3751502" cy="1728825"/>
          </a:xfrm>
          <a:prstGeom prst="rect">
            <a:avLst/>
          </a:prstGeom>
          <a:noFill/>
          <a:ln>
            <a:noFill/>
          </a:ln>
        </p:spPr>
      </p:pic>
      <p:sp>
        <p:nvSpPr>
          <p:cNvPr id="970" name="Google Shape;970;g12633e9f4a5_0_61"/>
          <p:cNvSpPr/>
          <p:nvPr/>
        </p:nvSpPr>
        <p:spPr>
          <a:xfrm>
            <a:off x="627653" y="1264475"/>
            <a:ext cx="869100" cy="1559400"/>
          </a:xfrm>
          <a:prstGeom prst="roundRect">
            <a:avLst>
              <a:gd fmla="val 16667" name="adj"/>
            </a:avLst>
          </a:prstGeom>
          <a:noFill/>
          <a:ln cap="flat" cmpd="sng" w="28575">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g12633e9f4a5_0_61"/>
          <p:cNvSpPr txBox="1"/>
          <p:nvPr/>
        </p:nvSpPr>
        <p:spPr>
          <a:xfrm>
            <a:off x="5682503" y="3507313"/>
            <a:ext cx="3084300" cy="1139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b="1" lang="en">
                <a:latin typeface="Dosis"/>
                <a:ea typeface="Dosis"/>
                <a:cs typeface="Dosis"/>
                <a:sym typeface="Dosis"/>
              </a:rPr>
              <a:t>Fine tuning</a:t>
            </a:r>
            <a:r>
              <a:rPr lang="en">
                <a:latin typeface="Dosis Light"/>
                <a:ea typeface="Dosis Light"/>
                <a:cs typeface="Dosis Light"/>
                <a:sym typeface="Dosis Light"/>
              </a:rPr>
              <a:t> of the models done with </a:t>
            </a:r>
            <a:r>
              <a:rPr b="1" lang="en">
                <a:latin typeface="Dosis"/>
                <a:ea typeface="Dosis"/>
                <a:cs typeface="Dosis"/>
                <a:sym typeface="Dosis"/>
              </a:rPr>
              <a:t>CV Random search</a:t>
            </a:r>
            <a:r>
              <a:rPr lang="en">
                <a:latin typeface="Dosis Light"/>
                <a:ea typeface="Dosis Light"/>
                <a:cs typeface="Dosis Light"/>
                <a:sym typeface="Dosis Light"/>
              </a:rPr>
              <a:t>.</a:t>
            </a:r>
            <a:endParaRPr>
              <a:latin typeface="Dosis Light"/>
              <a:ea typeface="Dosis Light"/>
              <a:cs typeface="Dosis Light"/>
              <a:sym typeface="Dosis Light"/>
            </a:endParaRPr>
          </a:p>
          <a:p>
            <a:pPr indent="0" lvl="0" marL="0" marR="0" rtl="0" algn="l">
              <a:lnSpc>
                <a:spcPct val="100000"/>
              </a:lnSpc>
              <a:spcBef>
                <a:spcPts val="0"/>
              </a:spcBef>
              <a:spcAft>
                <a:spcPts val="0"/>
              </a:spcAft>
              <a:buNone/>
            </a:pPr>
            <a:r>
              <a:t/>
            </a:r>
            <a:endParaRPr sz="600">
              <a:latin typeface="Dosis Light"/>
              <a:ea typeface="Dosis Light"/>
              <a:cs typeface="Dosis Light"/>
              <a:sym typeface="Dosis Light"/>
            </a:endParaRPr>
          </a:p>
          <a:p>
            <a:pPr indent="0" lvl="0" marL="0" marR="0" rtl="0" algn="l">
              <a:lnSpc>
                <a:spcPct val="100000"/>
              </a:lnSpc>
              <a:spcBef>
                <a:spcPts val="0"/>
              </a:spcBef>
              <a:spcAft>
                <a:spcPts val="0"/>
              </a:spcAft>
              <a:buNone/>
            </a:pPr>
            <a:r>
              <a:rPr b="1" lang="en">
                <a:latin typeface="Dosis"/>
                <a:ea typeface="Dosis"/>
                <a:cs typeface="Dosis"/>
                <a:sym typeface="Dosis"/>
              </a:rPr>
              <a:t>Best </a:t>
            </a:r>
            <a:r>
              <a:rPr lang="en">
                <a:latin typeface="Dosis Light"/>
                <a:ea typeface="Dosis Light"/>
                <a:cs typeface="Dosis Light"/>
                <a:sym typeface="Dosis Light"/>
              </a:rPr>
              <a:t>R-Squared </a:t>
            </a:r>
            <a:r>
              <a:rPr lang="en">
                <a:latin typeface="Dosis Light"/>
                <a:ea typeface="Dosis Light"/>
                <a:cs typeface="Dosis Light"/>
                <a:sym typeface="Dosis Light"/>
              </a:rPr>
              <a:t>around</a:t>
            </a:r>
            <a:r>
              <a:rPr lang="en">
                <a:latin typeface="Dosis Light"/>
                <a:ea typeface="Dosis Light"/>
                <a:cs typeface="Dosis Light"/>
                <a:sym typeface="Dosis Light"/>
              </a:rPr>
              <a:t> </a:t>
            </a:r>
            <a:r>
              <a:rPr b="1" lang="en">
                <a:latin typeface="Dosis"/>
                <a:ea typeface="Dosis"/>
                <a:cs typeface="Dosis"/>
                <a:sym typeface="Dosis"/>
              </a:rPr>
              <a:t>92%</a:t>
            </a:r>
            <a:r>
              <a:rPr lang="en">
                <a:latin typeface="Dosis Light"/>
                <a:ea typeface="Dosis Light"/>
                <a:cs typeface="Dosis Light"/>
                <a:sym typeface="Dosis Light"/>
              </a:rPr>
              <a:t> and best RMSE close to </a:t>
            </a:r>
            <a:r>
              <a:rPr b="1" lang="en">
                <a:latin typeface="Dosis"/>
                <a:ea typeface="Dosis"/>
                <a:cs typeface="Dosis"/>
                <a:sym typeface="Dosis"/>
              </a:rPr>
              <a:t>5.2 </a:t>
            </a:r>
            <a:r>
              <a:rPr lang="en">
                <a:latin typeface="Dosis Light"/>
                <a:ea typeface="Dosis Light"/>
                <a:cs typeface="Dosis Light"/>
                <a:sym typeface="Dosis Light"/>
              </a:rPr>
              <a:t>for XG-Boost.</a:t>
            </a:r>
            <a:endParaRPr>
              <a:latin typeface="Dosis Light"/>
              <a:ea typeface="Dosis Light"/>
              <a:cs typeface="Dosis Light"/>
              <a:sym typeface="Dosis Light"/>
            </a:endParaRPr>
          </a:p>
        </p:txBody>
      </p:sp>
      <p:grpSp>
        <p:nvGrpSpPr>
          <p:cNvPr id="972" name="Google Shape;972;g12633e9f4a5_0_61"/>
          <p:cNvGrpSpPr/>
          <p:nvPr/>
        </p:nvGrpSpPr>
        <p:grpSpPr>
          <a:xfrm>
            <a:off x="5496770" y="3616413"/>
            <a:ext cx="225251" cy="186748"/>
            <a:chOff x="4998800" y="1632275"/>
            <a:chExt cx="371150" cy="327800"/>
          </a:xfrm>
        </p:grpSpPr>
        <p:sp>
          <p:nvSpPr>
            <p:cNvPr id="973" name="Google Shape;973;g12633e9f4a5_0_61"/>
            <p:cNvSpPr/>
            <p:nvPr/>
          </p:nvSpPr>
          <p:spPr>
            <a:xfrm>
              <a:off x="4998800" y="1632275"/>
              <a:ext cx="249600" cy="324975"/>
            </a:xfrm>
            <a:custGeom>
              <a:rect b="b" l="l" r="r" t="t"/>
              <a:pathLst>
                <a:path extrusionOk="0" h="12999" w="9984">
                  <a:moveTo>
                    <a:pt x="5784" y="1"/>
                  </a:moveTo>
                  <a:cubicBezTo>
                    <a:pt x="5280" y="1"/>
                    <a:pt x="4723" y="161"/>
                    <a:pt x="4132" y="499"/>
                  </a:cubicBezTo>
                  <a:cubicBezTo>
                    <a:pt x="1856" y="1822"/>
                    <a:pt x="0" y="5362"/>
                    <a:pt x="0" y="8403"/>
                  </a:cubicBezTo>
                  <a:cubicBezTo>
                    <a:pt x="0" y="10216"/>
                    <a:pt x="653" y="11290"/>
                    <a:pt x="1667" y="11865"/>
                  </a:cubicBezTo>
                  <a:lnTo>
                    <a:pt x="3205" y="12750"/>
                  </a:lnTo>
                  <a:cubicBezTo>
                    <a:pt x="3509" y="12913"/>
                    <a:pt x="3849" y="12999"/>
                    <a:pt x="4215" y="12999"/>
                  </a:cubicBezTo>
                  <a:cubicBezTo>
                    <a:pt x="4717" y="12999"/>
                    <a:pt x="5270" y="12839"/>
                    <a:pt x="5851" y="12501"/>
                  </a:cubicBezTo>
                  <a:cubicBezTo>
                    <a:pt x="8136" y="11178"/>
                    <a:pt x="9983" y="7647"/>
                    <a:pt x="9983" y="4597"/>
                  </a:cubicBezTo>
                  <a:cubicBezTo>
                    <a:pt x="9983" y="2037"/>
                    <a:pt x="8643" y="1307"/>
                    <a:pt x="8643" y="1307"/>
                  </a:cubicBezTo>
                  <a:lnTo>
                    <a:pt x="6761" y="233"/>
                  </a:lnTo>
                  <a:cubicBezTo>
                    <a:pt x="6467" y="80"/>
                    <a:pt x="6139" y="1"/>
                    <a:pt x="5784" y="1"/>
                  </a:cubicBezTo>
                  <a:close/>
                </a:path>
              </a:pathLst>
            </a:custGeom>
            <a:solidFill>
              <a:srgbClr val="1FB2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974" name="Google Shape;974;g12633e9f4a5_0_61"/>
            <p:cNvSpPr/>
            <p:nvPr/>
          </p:nvSpPr>
          <p:spPr>
            <a:xfrm>
              <a:off x="5041525" y="1656575"/>
              <a:ext cx="206875" cy="300575"/>
            </a:xfrm>
            <a:custGeom>
              <a:rect b="b" l="l" r="r" t="t"/>
              <a:pathLst>
                <a:path extrusionOk="0" h="12023" w="8275">
                  <a:moveTo>
                    <a:pt x="5783" y="0"/>
                  </a:moveTo>
                  <a:cubicBezTo>
                    <a:pt x="5280" y="0"/>
                    <a:pt x="4725" y="160"/>
                    <a:pt x="4142" y="498"/>
                  </a:cubicBezTo>
                  <a:cubicBezTo>
                    <a:pt x="1856" y="1812"/>
                    <a:pt x="1" y="5352"/>
                    <a:pt x="1" y="8402"/>
                  </a:cubicBezTo>
                  <a:cubicBezTo>
                    <a:pt x="1" y="10668"/>
                    <a:pt x="1031" y="12023"/>
                    <a:pt x="2501" y="12023"/>
                  </a:cubicBezTo>
                  <a:cubicBezTo>
                    <a:pt x="3004" y="12023"/>
                    <a:pt x="3559" y="11864"/>
                    <a:pt x="4142" y="11529"/>
                  </a:cubicBezTo>
                  <a:cubicBezTo>
                    <a:pt x="6427" y="10206"/>
                    <a:pt x="8274" y="6675"/>
                    <a:pt x="8274" y="3625"/>
                  </a:cubicBezTo>
                  <a:cubicBezTo>
                    <a:pt x="8274" y="1360"/>
                    <a:pt x="7250" y="0"/>
                    <a:pt x="5783" y="0"/>
                  </a:cubicBezTo>
                  <a:close/>
                </a:path>
              </a:pathLst>
            </a:custGeom>
            <a:solidFill>
              <a:srgbClr val="23C7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975" name="Google Shape;975;g12633e9f4a5_0_61"/>
            <p:cNvSpPr/>
            <p:nvPr/>
          </p:nvSpPr>
          <p:spPr>
            <a:xfrm>
              <a:off x="5073325" y="1702550"/>
              <a:ext cx="143500" cy="208725"/>
            </a:xfrm>
            <a:custGeom>
              <a:rect b="b" l="l" r="r" t="t"/>
              <a:pathLst>
                <a:path extrusionOk="0" h="8349" w="5740">
                  <a:moveTo>
                    <a:pt x="4008" y="1"/>
                  </a:moveTo>
                  <a:cubicBezTo>
                    <a:pt x="3660" y="1"/>
                    <a:pt x="3275" y="111"/>
                    <a:pt x="2870" y="343"/>
                  </a:cubicBezTo>
                  <a:cubicBezTo>
                    <a:pt x="1289" y="1262"/>
                    <a:pt x="0" y="3719"/>
                    <a:pt x="0" y="5833"/>
                  </a:cubicBezTo>
                  <a:cubicBezTo>
                    <a:pt x="0" y="7408"/>
                    <a:pt x="716" y="8348"/>
                    <a:pt x="1735" y="8348"/>
                  </a:cubicBezTo>
                  <a:cubicBezTo>
                    <a:pt x="2083" y="8348"/>
                    <a:pt x="2467" y="8238"/>
                    <a:pt x="2870" y="8006"/>
                  </a:cubicBezTo>
                  <a:cubicBezTo>
                    <a:pt x="4451" y="7087"/>
                    <a:pt x="5739" y="4630"/>
                    <a:pt x="5739" y="2516"/>
                  </a:cubicBezTo>
                  <a:cubicBezTo>
                    <a:pt x="5739" y="941"/>
                    <a:pt x="5028" y="1"/>
                    <a:pt x="4008"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976" name="Google Shape;976;g12633e9f4a5_0_61"/>
            <p:cNvSpPr/>
            <p:nvPr/>
          </p:nvSpPr>
          <p:spPr>
            <a:xfrm>
              <a:off x="5105975" y="1750025"/>
              <a:ext cx="78200" cy="113775"/>
            </a:xfrm>
            <a:custGeom>
              <a:rect b="b" l="l" r="r" t="t"/>
              <a:pathLst>
                <a:path extrusionOk="0" h="4551" w="3128">
                  <a:moveTo>
                    <a:pt x="2185" y="1"/>
                  </a:moveTo>
                  <a:cubicBezTo>
                    <a:pt x="1995" y="1"/>
                    <a:pt x="1785" y="61"/>
                    <a:pt x="1564" y="188"/>
                  </a:cubicBezTo>
                  <a:cubicBezTo>
                    <a:pt x="696" y="686"/>
                    <a:pt x="0" y="2035"/>
                    <a:pt x="0" y="3186"/>
                  </a:cubicBezTo>
                  <a:cubicBezTo>
                    <a:pt x="0" y="4038"/>
                    <a:pt x="386" y="4550"/>
                    <a:pt x="942" y="4550"/>
                  </a:cubicBezTo>
                  <a:cubicBezTo>
                    <a:pt x="1133" y="4550"/>
                    <a:pt x="1343" y="4490"/>
                    <a:pt x="1564" y="4363"/>
                  </a:cubicBezTo>
                  <a:cubicBezTo>
                    <a:pt x="2431" y="3865"/>
                    <a:pt x="3127" y="2525"/>
                    <a:pt x="3127" y="1373"/>
                  </a:cubicBezTo>
                  <a:cubicBezTo>
                    <a:pt x="3127" y="515"/>
                    <a:pt x="2741" y="1"/>
                    <a:pt x="2185" y="1"/>
                  </a:cubicBezTo>
                  <a:close/>
                </a:path>
              </a:pathLst>
            </a:custGeom>
            <a:solidFill>
              <a:srgbClr val="23C7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977" name="Google Shape;977;g12633e9f4a5_0_61"/>
            <p:cNvSpPr/>
            <p:nvPr/>
          </p:nvSpPr>
          <p:spPr>
            <a:xfrm>
              <a:off x="5240425" y="1863400"/>
              <a:ext cx="91300" cy="96675"/>
            </a:xfrm>
            <a:custGeom>
              <a:rect b="b" l="l" r="r" t="t"/>
              <a:pathLst>
                <a:path extrusionOk="0" h="3867" w="3652">
                  <a:moveTo>
                    <a:pt x="0" y="0"/>
                  </a:moveTo>
                  <a:lnTo>
                    <a:pt x="559" y="2079"/>
                  </a:lnTo>
                  <a:lnTo>
                    <a:pt x="3652" y="3866"/>
                  </a:lnTo>
                  <a:lnTo>
                    <a:pt x="3652" y="3866"/>
                  </a:lnTo>
                  <a:lnTo>
                    <a:pt x="3093" y="1770"/>
                  </a:lnTo>
                  <a:lnTo>
                    <a:pt x="0" y="0"/>
                  </a:lnTo>
                  <a:close/>
                </a:path>
              </a:pathLst>
            </a:custGeom>
            <a:solidFill>
              <a:srgbClr val="5C65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978" name="Google Shape;978;g12633e9f4a5_0_61"/>
            <p:cNvSpPr/>
            <p:nvPr/>
          </p:nvSpPr>
          <p:spPr>
            <a:xfrm>
              <a:off x="5240425" y="1849225"/>
              <a:ext cx="129525" cy="58650"/>
            </a:xfrm>
            <a:custGeom>
              <a:rect b="b" l="l" r="r" t="t"/>
              <a:pathLst>
                <a:path extrusionOk="0" h="2346" w="5181">
                  <a:moveTo>
                    <a:pt x="2097" y="0"/>
                  </a:moveTo>
                  <a:lnTo>
                    <a:pt x="0" y="558"/>
                  </a:lnTo>
                  <a:lnTo>
                    <a:pt x="3102" y="2345"/>
                  </a:lnTo>
                  <a:lnTo>
                    <a:pt x="5181" y="1787"/>
                  </a:lnTo>
                  <a:lnTo>
                    <a:pt x="2097" y="0"/>
                  </a:lnTo>
                  <a:close/>
                </a:path>
              </a:pathLst>
            </a:custGeom>
            <a:solidFill>
              <a:srgbClr val="5C65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979" name="Google Shape;979;g12633e9f4a5_0_61"/>
            <p:cNvSpPr/>
            <p:nvPr/>
          </p:nvSpPr>
          <p:spPr>
            <a:xfrm>
              <a:off x="5136100" y="1801950"/>
              <a:ext cx="201850" cy="120100"/>
            </a:xfrm>
            <a:custGeom>
              <a:rect b="b" l="l" r="r" t="t"/>
              <a:pathLst>
                <a:path extrusionOk="0" h="4804" w="8074">
                  <a:moveTo>
                    <a:pt x="630" y="1"/>
                  </a:moveTo>
                  <a:cubicBezTo>
                    <a:pt x="243" y="1"/>
                    <a:pt x="1" y="588"/>
                    <a:pt x="445" y="817"/>
                  </a:cubicBezTo>
                  <a:lnTo>
                    <a:pt x="7275" y="4743"/>
                  </a:lnTo>
                  <a:cubicBezTo>
                    <a:pt x="7335" y="4786"/>
                    <a:pt x="7412" y="4804"/>
                    <a:pt x="7490" y="4804"/>
                  </a:cubicBezTo>
                  <a:cubicBezTo>
                    <a:pt x="7919" y="4804"/>
                    <a:pt x="8074" y="4219"/>
                    <a:pt x="7704" y="4005"/>
                  </a:cubicBezTo>
                  <a:lnTo>
                    <a:pt x="874" y="78"/>
                  </a:lnTo>
                  <a:cubicBezTo>
                    <a:pt x="790" y="24"/>
                    <a:pt x="707" y="1"/>
                    <a:pt x="630" y="1"/>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grpSp>
      <p:grpSp>
        <p:nvGrpSpPr>
          <p:cNvPr id="980" name="Google Shape;980;g12633e9f4a5_0_61"/>
          <p:cNvGrpSpPr/>
          <p:nvPr/>
        </p:nvGrpSpPr>
        <p:grpSpPr>
          <a:xfrm>
            <a:off x="5496770" y="4146558"/>
            <a:ext cx="225251" cy="186748"/>
            <a:chOff x="4998800" y="1632275"/>
            <a:chExt cx="371150" cy="327800"/>
          </a:xfrm>
        </p:grpSpPr>
        <p:sp>
          <p:nvSpPr>
            <p:cNvPr id="981" name="Google Shape;981;g12633e9f4a5_0_61"/>
            <p:cNvSpPr/>
            <p:nvPr/>
          </p:nvSpPr>
          <p:spPr>
            <a:xfrm>
              <a:off x="4998800" y="1632275"/>
              <a:ext cx="249600" cy="324975"/>
            </a:xfrm>
            <a:custGeom>
              <a:rect b="b" l="l" r="r" t="t"/>
              <a:pathLst>
                <a:path extrusionOk="0" h="12999" w="9984">
                  <a:moveTo>
                    <a:pt x="5784" y="1"/>
                  </a:moveTo>
                  <a:cubicBezTo>
                    <a:pt x="5280" y="1"/>
                    <a:pt x="4723" y="161"/>
                    <a:pt x="4132" y="499"/>
                  </a:cubicBezTo>
                  <a:cubicBezTo>
                    <a:pt x="1856" y="1822"/>
                    <a:pt x="0" y="5362"/>
                    <a:pt x="0" y="8403"/>
                  </a:cubicBezTo>
                  <a:cubicBezTo>
                    <a:pt x="0" y="10216"/>
                    <a:pt x="653" y="11290"/>
                    <a:pt x="1667" y="11865"/>
                  </a:cubicBezTo>
                  <a:lnTo>
                    <a:pt x="3205" y="12750"/>
                  </a:lnTo>
                  <a:cubicBezTo>
                    <a:pt x="3509" y="12913"/>
                    <a:pt x="3849" y="12999"/>
                    <a:pt x="4215" y="12999"/>
                  </a:cubicBezTo>
                  <a:cubicBezTo>
                    <a:pt x="4717" y="12999"/>
                    <a:pt x="5270" y="12839"/>
                    <a:pt x="5851" y="12501"/>
                  </a:cubicBezTo>
                  <a:cubicBezTo>
                    <a:pt x="8136" y="11178"/>
                    <a:pt x="9983" y="7647"/>
                    <a:pt x="9983" y="4597"/>
                  </a:cubicBezTo>
                  <a:cubicBezTo>
                    <a:pt x="9983" y="2037"/>
                    <a:pt x="8643" y="1307"/>
                    <a:pt x="8643" y="1307"/>
                  </a:cubicBezTo>
                  <a:lnTo>
                    <a:pt x="6761" y="233"/>
                  </a:lnTo>
                  <a:cubicBezTo>
                    <a:pt x="6467" y="80"/>
                    <a:pt x="6139" y="1"/>
                    <a:pt x="5784" y="1"/>
                  </a:cubicBezTo>
                  <a:close/>
                </a:path>
              </a:pathLst>
            </a:custGeom>
            <a:solidFill>
              <a:srgbClr val="1FB2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982" name="Google Shape;982;g12633e9f4a5_0_61"/>
            <p:cNvSpPr/>
            <p:nvPr/>
          </p:nvSpPr>
          <p:spPr>
            <a:xfrm>
              <a:off x="5041525" y="1656575"/>
              <a:ext cx="206875" cy="300575"/>
            </a:xfrm>
            <a:custGeom>
              <a:rect b="b" l="l" r="r" t="t"/>
              <a:pathLst>
                <a:path extrusionOk="0" h="12023" w="8275">
                  <a:moveTo>
                    <a:pt x="5783" y="0"/>
                  </a:moveTo>
                  <a:cubicBezTo>
                    <a:pt x="5280" y="0"/>
                    <a:pt x="4725" y="160"/>
                    <a:pt x="4142" y="498"/>
                  </a:cubicBezTo>
                  <a:cubicBezTo>
                    <a:pt x="1856" y="1812"/>
                    <a:pt x="1" y="5352"/>
                    <a:pt x="1" y="8402"/>
                  </a:cubicBezTo>
                  <a:cubicBezTo>
                    <a:pt x="1" y="10668"/>
                    <a:pt x="1031" y="12023"/>
                    <a:pt x="2501" y="12023"/>
                  </a:cubicBezTo>
                  <a:cubicBezTo>
                    <a:pt x="3004" y="12023"/>
                    <a:pt x="3559" y="11864"/>
                    <a:pt x="4142" y="11529"/>
                  </a:cubicBezTo>
                  <a:cubicBezTo>
                    <a:pt x="6427" y="10206"/>
                    <a:pt x="8274" y="6675"/>
                    <a:pt x="8274" y="3625"/>
                  </a:cubicBezTo>
                  <a:cubicBezTo>
                    <a:pt x="8274" y="1360"/>
                    <a:pt x="7250" y="0"/>
                    <a:pt x="5783" y="0"/>
                  </a:cubicBezTo>
                  <a:close/>
                </a:path>
              </a:pathLst>
            </a:custGeom>
            <a:solidFill>
              <a:srgbClr val="23C7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983" name="Google Shape;983;g12633e9f4a5_0_61"/>
            <p:cNvSpPr/>
            <p:nvPr/>
          </p:nvSpPr>
          <p:spPr>
            <a:xfrm>
              <a:off x="5073325" y="1702550"/>
              <a:ext cx="143500" cy="208725"/>
            </a:xfrm>
            <a:custGeom>
              <a:rect b="b" l="l" r="r" t="t"/>
              <a:pathLst>
                <a:path extrusionOk="0" h="8349" w="5740">
                  <a:moveTo>
                    <a:pt x="4008" y="1"/>
                  </a:moveTo>
                  <a:cubicBezTo>
                    <a:pt x="3660" y="1"/>
                    <a:pt x="3275" y="111"/>
                    <a:pt x="2870" y="343"/>
                  </a:cubicBezTo>
                  <a:cubicBezTo>
                    <a:pt x="1289" y="1262"/>
                    <a:pt x="0" y="3719"/>
                    <a:pt x="0" y="5833"/>
                  </a:cubicBezTo>
                  <a:cubicBezTo>
                    <a:pt x="0" y="7408"/>
                    <a:pt x="716" y="8348"/>
                    <a:pt x="1735" y="8348"/>
                  </a:cubicBezTo>
                  <a:cubicBezTo>
                    <a:pt x="2083" y="8348"/>
                    <a:pt x="2467" y="8238"/>
                    <a:pt x="2870" y="8006"/>
                  </a:cubicBezTo>
                  <a:cubicBezTo>
                    <a:pt x="4451" y="7087"/>
                    <a:pt x="5739" y="4630"/>
                    <a:pt x="5739" y="2516"/>
                  </a:cubicBezTo>
                  <a:cubicBezTo>
                    <a:pt x="5739" y="941"/>
                    <a:pt x="5028" y="1"/>
                    <a:pt x="4008"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984" name="Google Shape;984;g12633e9f4a5_0_61"/>
            <p:cNvSpPr/>
            <p:nvPr/>
          </p:nvSpPr>
          <p:spPr>
            <a:xfrm>
              <a:off x="5105975" y="1750025"/>
              <a:ext cx="78200" cy="113775"/>
            </a:xfrm>
            <a:custGeom>
              <a:rect b="b" l="l" r="r" t="t"/>
              <a:pathLst>
                <a:path extrusionOk="0" h="4551" w="3128">
                  <a:moveTo>
                    <a:pt x="2185" y="1"/>
                  </a:moveTo>
                  <a:cubicBezTo>
                    <a:pt x="1995" y="1"/>
                    <a:pt x="1785" y="61"/>
                    <a:pt x="1564" y="188"/>
                  </a:cubicBezTo>
                  <a:cubicBezTo>
                    <a:pt x="696" y="686"/>
                    <a:pt x="0" y="2035"/>
                    <a:pt x="0" y="3186"/>
                  </a:cubicBezTo>
                  <a:cubicBezTo>
                    <a:pt x="0" y="4038"/>
                    <a:pt x="386" y="4550"/>
                    <a:pt x="942" y="4550"/>
                  </a:cubicBezTo>
                  <a:cubicBezTo>
                    <a:pt x="1133" y="4550"/>
                    <a:pt x="1343" y="4490"/>
                    <a:pt x="1564" y="4363"/>
                  </a:cubicBezTo>
                  <a:cubicBezTo>
                    <a:pt x="2431" y="3865"/>
                    <a:pt x="3127" y="2525"/>
                    <a:pt x="3127" y="1373"/>
                  </a:cubicBezTo>
                  <a:cubicBezTo>
                    <a:pt x="3127" y="515"/>
                    <a:pt x="2741" y="1"/>
                    <a:pt x="2185" y="1"/>
                  </a:cubicBezTo>
                  <a:close/>
                </a:path>
              </a:pathLst>
            </a:custGeom>
            <a:solidFill>
              <a:srgbClr val="23C7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985" name="Google Shape;985;g12633e9f4a5_0_61"/>
            <p:cNvSpPr/>
            <p:nvPr/>
          </p:nvSpPr>
          <p:spPr>
            <a:xfrm>
              <a:off x="5240425" y="1863400"/>
              <a:ext cx="91300" cy="96675"/>
            </a:xfrm>
            <a:custGeom>
              <a:rect b="b" l="l" r="r" t="t"/>
              <a:pathLst>
                <a:path extrusionOk="0" h="3867" w="3652">
                  <a:moveTo>
                    <a:pt x="0" y="0"/>
                  </a:moveTo>
                  <a:lnTo>
                    <a:pt x="559" y="2079"/>
                  </a:lnTo>
                  <a:lnTo>
                    <a:pt x="3652" y="3866"/>
                  </a:lnTo>
                  <a:lnTo>
                    <a:pt x="3652" y="3866"/>
                  </a:lnTo>
                  <a:lnTo>
                    <a:pt x="3093" y="1770"/>
                  </a:lnTo>
                  <a:lnTo>
                    <a:pt x="0" y="0"/>
                  </a:lnTo>
                  <a:close/>
                </a:path>
              </a:pathLst>
            </a:custGeom>
            <a:solidFill>
              <a:srgbClr val="5C65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986" name="Google Shape;986;g12633e9f4a5_0_61"/>
            <p:cNvSpPr/>
            <p:nvPr/>
          </p:nvSpPr>
          <p:spPr>
            <a:xfrm>
              <a:off x="5240425" y="1849225"/>
              <a:ext cx="129525" cy="58650"/>
            </a:xfrm>
            <a:custGeom>
              <a:rect b="b" l="l" r="r" t="t"/>
              <a:pathLst>
                <a:path extrusionOk="0" h="2346" w="5181">
                  <a:moveTo>
                    <a:pt x="2097" y="0"/>
                  </a:moveTo>
                  <a:lnTo>
                    <a:pt x="0" y="558"/>
                  </a:lnTo>
                  <a:lnTo>
                    <a:pt x="3102" y="2345"/>
                  </a:lnTo>
                  <a:lnTo>
                    <a:pt x="5181" y="1787"/>
                  </a:lnTo>
                  <a:lnTo>
                    <a:pt x="2097" y="0"/>
                  </a:lnTo>
                  <a:close/>
                </a:path>
              </a:pathLst>
            </a:custGeom>
            <a:solidFill>
              <a:srgbClr val="5C65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987" name="Google Shape;987;g12633e9f4a5_0_61"/>
            <p:cNvSpPr/>
            <p:nvPr/>
          </p:nvSpPr>
          <p:spPr>
            <a:xfrm>
              <a:off x="5136100" y="1801950"/>
              <a:ext cx="201850" cy="120100"/>
            </a:xfrm>
            <a:custGeom>
              <a:rect b="b" l="l" r="r" t="t"/>
              <a:pathLst>
                <a:path extrusionOk="0" h="4804" w="8074">
                  <a:moveTo>
                    <a:pt x="630" y="1"/>
                  </a:moveTo>
                  <a:cubicBezTo>
                    <a:pt x="243" y="1"/>
                    <a:pt x="1" y="588"/>
                    <a:pt x="445" y="817"/>
                  </a:cubicBezTo>
                  <a:lnTo>
                    <a:pt x="7275" y="4743"/>
                  </a:lnTo>
                  <a:cubicBezTo>
                    <a:pt x="7335" y="4786"/>
                    <a:pt x="7412" y="4804"/>
                    <a:pt x="7490" y="4804"/>
                  </a:cubicBezTo>
                  <a:cubicBezTo>
                    <a:pt x="7919" y="4804"/>
                    <a:pt x="8074" y="4219"/>
                    <a:pt x="7704" y="4005"/>
                  </a:cubicBezTo>
                  <a:lnTo>
                    <a:pt x="874" y="78"/>
                  </a:lnTo>
                  <a:cubicBezTo>
                    <a:pt x="790" y="24"/>
                    <a:pt x="707" y="1"/>
                    <a:pt x="630" y="1"/>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grpSp>
      <p:sp>
        <p:nvSpPr>
          <p:cNvPr id="988" name="Google Shape;988;g12633e9f4a5_0_61"/>
          <p:cNvSpPr txBox="1"/>
          <p:nvPr>
            <p:ph type="ctrTitle"/>
          </p:nvPr>
        </p:nvSpPr>
        <p:spPr>
          <a:xfrm>
            <a:off x="1102338" y="804675"/>
            <a:ext cx="2207700" cy="504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2400"/>
              <a:buNone/>
            </a:pPr>
            <a:r>
              <a:rPr lang="en" sz="1800">
                <a:solidFill>
                  <a:schemeClr val="dk2"/>
                </a:solidFill>
              </a:rPr>
              <a:t>R-Squared </a:t>
            </a:r>
            <a:r>
              <a:rPr lang="en" sz="1800">
                <a:solidFill>
                  <a:schemeClr val="dk2"/>
                </a:solidFill>
              </a:rPr>
              <a:t>comparison</a:t>
            </a:r>
            <a:endParaRPr sz="1800">
              <a:solidFill>
                <a:schemeClr val="dk2"/>
              </a:solidFill>
            </a:endParaRPr>
          </a:p>
        </p:txBody>
      </p:sp>
      <p:sp>
        <p:nvSpPr>
          <p:cNvPr id="989" name="Google Shape;989;g12633e9f4a5_0_61"/>
          <p:cNvSpPr txBox="1"/>
          <p:nvPr>
            <p:ph type="ctrTitle"/>
          </p:nvPr>
        </p:nvSpPr>
        <p:spPr>
          <a:xfrm>
            <a:off x="6090138" y="804675"/>
            <a:ext cx="1640700" cy="504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2400"/>
              <a:buNone/>
            </a:pPr>
            <a:r>
              <a:rPr lang="en" sz="1800">
                <a:solidFill>
                  <a:schemeClr val="dk2"/>
                </a:solidFill>
              </a:rPr>
              <a:t>RMSE </a:t>
            </a:r>
            <a:r>
              <a:rPr lang="en" sz="1800">
                <a:solidFill>
                  <a:schemeClr val="dk2"/>
                </a:solidFill>
              </a:rPr>
              <a:t>comparison</a:t>
            </a:r>
            <a:endParaRPr sz="1800">
              <a:solidFill>
                <a:schemeClr val="dk2"/>
              </a:solidFill>
            </a:endParaRPr>
          </a:p>
        </p:txBody>
      </p:sp>
      <p:pic>
        <p:nvPicPr>
          <p:cNvPr id="990" name="Google Shape;990;g12633e9f4a5_0_61"/>
          <p:cNvPicPr preferRelativeResize="0"/>
          <p:nvPr/>
        </p:nvPicPr>
        <p:blipFill>
          <a:blip r:embed="rId4">
            <a:alphaModFix/>
          </a:blip>
          <a:stretch>
            <a:fillRect/>
          </a:stretch>
        </p:blipFill>
        <p:spPr>
          <a:xfrm>
            <a:off x="4975701" y="1195824"/>
            <a:ext cx="3791100" cy="1750179"/>
          </a:xfrm>
          <a:prstGeom prst="rect">
            <a:avLst/>
          </a:prstGeom>
          <a:noFill/>
          <a:ln>
            <a:noFill/>
          </a:ln>
        </p:spPr>
      </p:pic>
      <p:sp>
        <p:nvSpPr>
          <p:cNvPr id="991" name="Google Shape;991;g12633e9f4a5_0_61"/>
          <p:cNvSpPr/>
          <p:nvPr/>
        </p:nvSpPr>
        <p:spPr>
          <a:xfrm>
            <a:off x="5334459" y="1264475"/>
            <a:ext cx="869100" cy="1559400"/>
          </a:xfrm>
          <a:prstGeom prst="roundRect">
            <a:avLst>
              <a:gd fmla="val 16667" name="adj"/>
            </a:avLst>
          </a:prstGeom>
          <a:noFill/>
          <a:ln cap="flat" cmpd="sng" w="28575">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92" name="Google Shape;992;g12633e9f4a5_0_61"/>
          <p:cNvPicPr preferRelativeResize="0"/>
          <p:nvPr/>
        </p:nvPicPr>
        <p:blipFill>
          <a:blip r:embed="rId5">
            <a:alphaModFix/>
          </a:blip>
          <a:stretch>
            <a:fillRect/>
          </a:stretch>
        </p:blipFill>
        <p:spPr>
          <a:xfrm>
            <a:off x="1102351" y="3086425"/>
            <a:ext cx="4103260" cy="19808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996" name="Shape 996"/>
        <p:cNvGrpSpPr/>
        <p:nvPr/>
      </p:nvGrpSpPr>
      <p:grpSpPr>
        <a:xfrm>
          <a:off x="0" y="0"/>
          <a:ext cx="0" cy="0"/>
          <a:chOff x="0" y="0"/>
          <a:chExt cx="0" cy="0"/>
        </a:xfrm>
      </p:grpSpPr>
      <p:sp>
        <p:nvSpPr>
          <p:cNvPr id="997" name="Google Shape;997;g12633e9f4a5_0_129"/>
          <p:cNvSpPr txBox="1"/>
          <p:nvPr>
            <p:ph type="ctrTitle"/>
          </p:nvPr>
        </p:nvSpPr>
        <p:spPr>
          <a:xfrm>
            <a:off x="1445225" y="360643"/>
            <a:ext cx="7264500" cy="504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2400"/>
              <a:buNone/>
            </a:pPr>
            <a:r>
              <a:rPr lang="en">
                <a:solidFill>
                  <a:srgbClr val="23C7AC"/>
                </a:solidFill>
              </a:rPr>
              <a:t>Map of </a:t>
            </a:r>
            <a:r>
              <a:rPr lang="en">
                <a:solidFill>
                  <a:srgbClr val="23C7AC"/>
                </a:solidFill>
              </a:rPr>
              <a:t>Predictions</a:t>
            </a:r>
            <a:endParaRPr>
              <a:solidFill>
                <a:srgbClr val="23C7AC"/>
              </a:solidFill>
            </a:endParaRPr>
          </a:p>
        </p:txBody>
      </p:sp>
      <p:grpSp>
        <p:nvGrpSpPr>
          <p:cNvPr id="998" name="Google Shape;998;g12633e9f4a5_0_129"/>
          <p:cNvGrpSpPr/>
          <p:nvPr/>
        </p:nvGrpSpPr>
        <p:grpSpPr>
          <a:xfrm flipH="1">
            <a:off x="-52560" y="3565861"/>
            <a:ext cx="1082306" cy="1559420"/>
            <a:chOff x="5746200" y="-125075"/>
            <a:chExt cx="337125" cy="485725"/>
          </a:xfrm>
        </p:grpSpPr>
        <p:sp>
          <p:nvSpPr>
            <p:cNvPr id="999" name="Google Shape;999;g12633e9f4a5_0_129"/>
            <p:cNvSpPr/>
            <p:nvPr/>
          </p:nvSpPr>
          <p:spPr>
            <a:xfrm>
              <a:off x="5834100" y="-125075"/>
              <a:ext cx="249225" cy="261950"/>
            </a:xfrm>
            <a:custGeom>
              <a:rect b="b" l="l" r="r" t="t"/>
              <a:pathLst>
                <a:path extrusionOk="0" h="10478" w="9969">
                  <a:moveTo>
                    <a:pt x="3223" y="1"/>
                  </a:moveTo>
                  <a:cubicBezTo>
                    <a:pt x="2651" y="1"/>
                    <a:pt x="2118" y="114"/>
                    <a:pt x="1653" y="309"/>
                  </a:cubicBezTo>
                  <a:cubicBezTo>
                    <a:pt x="1" y="1002"/>
                    <a:pt x="340" y="2699"/>
                    <a:pt x="2374" y="3715"/>
                  </a:cubicBezTo>
                  <a:cubicBezTo>
                    <a:pt x="4407" y="4732"/>
                    <a:pt x="6936" y="6510"/>
                    <a:pt x="7541" y="9750"/>
                  </a:cubicBezTo>
                  <a:lnTo>
                    <a:pt x="9673" y="10477"/>
                  </a:lnTo>
                  <a:cubicBezTo>
                    <a:pt x="9744" y="10447"/>
                    <a:pt x="9969" y="5626"/>
                    <a:pt x="7895" y="2783"/>
                  </a:cubicBezTo>
                  <a:cubicBezTo>
                    <a:pt x="6405" y="743"/>
                    <a:pt x="4686" y="1"/>
                    <a:pt x="3223"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0" name="Google Shape;1000;g12633e9f4a5_0_129"/>
            <p:cNvSpPr/>
            <p:nvPr/>
          </p:nvSpPr>
          <p:spPr>
            <a:xfrm>
              <a:off x="5896575" y="-107050"/>
              <a:ext cx="164425" cy="208550"/>
            </a:xfrm>
            <a:custGeom>
              <a:rect b="b" l="l" r="r" t="t"/>
              <a:pathLst>
                <a:path extrusionOk="0" h="8342" w="6577">
                  <a:moveTo>
                    <a:pt x="174" y="1"/>
                  </a:moveTo>
                  <a:cubicBezTo>
                    <a:pt x="102" y="1"/>
                    <a:pt x="38" y="49"/>
                    <a:pt x="21" y="118"/>
                  </a:cubicBezTo>
                  <a:cubicBezTo>
                    <a:pt x="0" y="200"/>
                    <a:pt x="52" y="284"/>
                    <a:pt x="133" y="305"/>
                  </a:cubicBezTo>
                  <a:cubicBezTo>
                    <a:pt x="2584" y="917"/>
                    <a:pt x="5478" y="3317"/>
                    <a:pt x="6256" y="8213"/>
                  </a:cubicBezTo>
                  <a:cubicBezTo>
                    <a:pt x="6270" y="8287"/>
                    <a:pt x="6335" y="8342"/>
                    <a:pt x="6409" y="8342"/>
                  </a:cubicBezTo>
                  <a:lnTo>
                    <a:pt x="6433" y="8342"/>
                  </a:lnTo>
                  <a:cubicBezTo>
                    <a:pt x="6518" y="8328"/>
                    <a:pt x="6576" y="8247"/>
                    <a:pt x="6562" y="8162"/>
                  </a:cubicBezTo>
                  <a:cubicBezTo>
                    <a:pt x="5760" y="3120"/>
                    <a:pt x="2754" y="642"/>
                    <a:pt x="212" y="5"/>
                  </a:cubicBezTo>
                  <a:cubicBezTo>
                    <a:pt x="199" y="2"/>
                    <a:pt x="186" y="1"/>
                    <a:pt x="17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1" name="Google Shape;1001;g12633e9f4a5_0_129"/>
            <p:cNvSpPr/>
            <p:nvPr/>
          </p:nvSpPr>
          <p:spPr>
            <a:xfrm>
              <a:off x="5746200" y="18375"/>
              <a:ext cx="331275" cy="342275"/>
            </a:xfrm>
            <a:custGeom>
              <a:rect b="b" l="l" r="r" t="t"/>
              <a:pathLst>
                <a:path extrusionOk="0" h="13691" w="13251">
                  <a:moveTo>
                    <a:pt x="3906" y="0"/>
                  </a:moveTo>
                  <a:cubicBezTo>
                    <a:pt x="3211" y="0"/>
                    <a:pt x="2518" y="119"/>
                    <a:pt x="1861" y="381"/>
                  </a:cubicBezTo>
                  <a:cubicBezTo>
                    <a:pt x="1" y="1125"/>
                    <a:pt x="1021" y="2893"/>
                    <a:pt x="2867" y="3474"/>
                  </a:cubicBezTo>
                  <a:cubicBezTo>
                    <a:pt x="4931" y="4121"/>
                    <a:pt x="5339" y="4756"/>
                    <a:pt x="5607" y="5820"/>
                  </a:cubicBezTo>
                  <a:cubicBezTo>
                    <a:pt x="5832" y="6701"/>
                    <a:pt x="5342" y="8496"/>
                    <a:pt x="5828" y="9822"/>
                  </a:cubicBezTo>
                  <a:cubicBezTo>
                    <a:pt x="6312" y="11148"/>
                    <a:pt x="8140" y="11301"/>
                    <a:pt x="9708" y="11444"/>
                  </a:cubicBezTo>
                  <a:cubicBezTo>
                    <a:pt x="11217" y="11580"/>
                    <a:pt x="12499" y="12420"/>
                    <a:pt x="12811" y="13691"/>
                  </a:cubicBezTo>
                  <a:cubicBezTo>
                    <a:pt x="12832" y="13229"/>
                    <a:pt x="12849" y="12770"/>
                    <a:pt x="12866" y="12307"/>
                  </a:cubicBezTo>
                  <a:cubicBezTo>
                    <a:pt x="12927" y="10645"/>
                    <a:pt x="12992" y="8982"/>
                    <a:pt x="13053" y="7320"/>
                  </a:cubicBezTo>
                  <a:cubicBezTo>
                    <a:pt x="13081" y="6555"/>
                    <a:pt x="13111" y="5790"/>
                    <a:pt x="13138" y="5025"/>
                  </a:cubicBezTo>
                  <a:cubicBezTo>
                    <a:pt x="13169" y="4267"/>
                    <a:pt x="13250" y="3485"/>
                    <a:pt x="12880" y="2791"/>
                  </a:cubicBezTo>
                  <a:cubicBezTo>
                    <a:pt x="12353" y="1802"/>
                    <a:pt x="11350" y="1037"/>
                    <a:pt x="10231" y="965"/>
                  </a:cubicBezTo>
                  <a:cubicBezTo>
                    <a:pt x="10189" y="962"/>
                    <a:pt x="10147" y="961"/>
                    <a:pt x="10105" y="961"/>
                  </a:cubicBezTo>
                  <a:cubicBezTo>
                    <a:pt x="9932" y="961"/>
                    <a:pt x="9758" y="984"/>
                    <a:pt x="9585" y="1006"/>
                  </a:cubicBezTo>
                  <a:cubicBezTo>
                    <a:pt x="9410" y="1031"/>
                    <a:pt x="9237" y="1056"/>
                    <a:pt x="9062" y="1056"/>
                  </a:cubicBezTo>
                  <a:cubicBezTo>
                    <a:pt x="9020" y="1056"/>
                    <a:pt x="8978" y="1054"/>
                    <a:pt x="8936" y="1051"/>
                  </a:cubicBezTo>
                  <a:cubicBezTo>
                    <a:pt x="8576" y="1026"/>
                    <a:pt x="8191" y="976"/>
                    <a:pt x="7831" y="898"/>
                  </a:cubicBezTo>
                  <a:cubicBezTo>
                    <a:pt x="7046" y="728"/>
                    <a:pt x="6301" y="405"/>
                    <a:pt x="5522" y="207"/>
                  </a:cubicBezTo>
                  <a:cubicBezTo>
                    <a:pt x="4993" y="73"/>
                    <a:pt x="4449" y="0"/>
                    <a:pt x="3906"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2" name="Google Shape;1002;g12633e9f4a5_0_129"/>
            <p:cNvSpPr/>
            <p:nvPr/>
          </p:nvSpPr>
          <p:spPr>
            <a:xfrm>
              <a:off x="5822900" y="42200"/>
              <a:ext cx="248025" cy="210700"/>
            </a:xfrm>
            <a:custGeom>
              <a:rect b="b" l="l" r="r" t="t"/>
              <a:pathLst>
                <a:path extrusionOk="0" h="8428" w="9921">
                  <a:moveTo>
                    <a:pt x="160" y="0"/>
                  </a:moveTo>
                  <a:cubicBezTo>
                    <a:pt x="84" y="0"/>
                    <a:pt x="20" y="58"/>
                    <a:pt x="10" y="135"/>
                  </a:cubicBezTo>
                  <a:cubicBezTo>
                    <a:pt x="0" y="220"/>
                    <a:pt x="61" y="298"/>
                    <a:pt x="146" y="308"/>
                  </a:cubicBezTo>
                  <a:cubicBezTo>
                    <a:pt x="2139" y="543"/>
                    <a:pt x="8132" y="4239"/>
                    <a:pt x="9601" y="8325"/>
                  </a:cubicBezTo>
                  <a:cubicBezTo>
                    <a:pt x="9621" y="8386"/>
                    <a:pt x="9682" y="8427"/>
                    <a:pt x="9743" y="8427"/>
                  </a:cubicBezTo>
                  <a:cubicBezTo>
                    <a:pt x="9764" y="8427"/>
                    <a:pt x="9781" y="8424"/>
                    <a:pt x="9798" y="8417"/>
                  </a:cubicBezTo>
                  <a:cubicBezTo>
                    <a:pt x="9880" y="8390"/>
                    <a:pt x="9920" y="8302"/>
                    <a:pt x="9890" y="8220"/>
                  </a:cubicBezTo>
                  <a:cubicBezTo>
                    <a:pt x="8387" y="4031"/>
                    <a:pt x="2230" y="244"/>
                    <a:pt x="184" y="2"/>
                  </a:cubicBezTo>
                  <a:cubicBezTo>
                    <a:pt x="176" y="1"/>
                    <a:pt x="168" y="0"/>
                    <a:pt x="16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3" name="Google Shape;1003;g12633e9f4a5_0_129"/>
            <p:cNvSpPr/>
            <p:nvPr/>
          </p:nvSpPr>
          <p:spPr>
            <a:xfrm>
              <a:off x="6009450" y="71800"/>
              <a:ext cx="26375" cy="97400"/>
            </a:xfrm>
            <a:custGeom>
              <a:rect b="b" l="l" r="r" t="t"/>
              <a:pathLst>
                <a:path extrusionOk="0" h="3896" w="1055">
                  <a:moveTo>
                    <a:pt x="533" y="0"/>
                  </a:moveTo>
                  <a:cubicBezTo>
                    <a:pt x="521" y="0"/>
                    <a:pt x="509" y="2"/>
                    <a:pt x="497" y="5"/>
                  </a:cubicBezTo>
                  <a:cubicBezTo>
                    <a:pt x="412" y="29"/>
                    <a:pt x="364" y="113"/>
                    <a:pt x="384" y="195"/>
                  </a:cubicBezTo>
                  <a:cubicBezTo>
                    <a:pt x="388" y="209"/>
                    <a:pt x="731" y="1623"/>
                    <a:pt x="28" y="3691"/>
                  </a:cubicBezTo>
                  <a:cubicBezTo>
                    <a:pt x="1" y="3772"/>
                    <a:pt x="45" y="3857"/>
                    <a:pt x="126" y="3887"/>
                  </a:cubicBezTo>
                  <a:cubicBezTo>
                    <a:pt x="136" y="3891"/>
                    <a:pt x="150" y="3891"/>
                    <a:pt x="160" y="3895"/>
                  </a:cubicBezTo>
                  <a:cubicBezTo>
                    <a:pt x="165" y="3895"/>
                    <a:pt x="170" y="3895"/>
                    <a:pt x="175" y="3895"/>
                  </a:cubicBezTo>
                  <a:cubicBezTo>
                    <a:pt x="241" y="3895"/>
                    <a:pt x="301" y="3855"/>
                    <a:pt x="323" y="3789"/>
                  </a:cubicBezTo>
                  <a:cubicBezTo>
                    <a:pt x="1054" y="1627"/>
                    <a:pt x="701" y="179"/>
                    <a:pt x="684" y="117"/>
                  </a:cubicBezTo>
                  <a:cubicBezTo>
                    <a:pt x="666" y="48"/>
                    <a:pt x="602" y="0"/>
                    <a:pt x="533"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4" name="Google Shape;1004;g12633e9f4a5_0_129"/>
            <p:cNvSpPr/>
            <p:nvPr/>
          </p:nvSpPr>
          <p:spPr>
            <a:xfrm>
              <a:off x="5954025" y="213800"/>
              <a:ext cx="107200" cy="16900"/>
            </a:xfrm>
            <a:custGeom>
              <a:rect b="b" l="l" r="r" t="t"/>
              <a:pathLst>
                <a:path extrusionOk="0" h="676" w="4288">
                  <a:moveTo>
                    <a:pt x="2103" y="1"/>
                  </a:moveTo>
                  <a:cubicBezTo>
                    <a:pt x="1103" y="1"/>
                    <a:pt x="205" y="161"/>
                    <a:pt x="140" y="173"/>
                  </a:cubicBezTo>
                  <a:cubicBezTo>
                    <a:pt x="59" y="186"/>
                    <a:pt x="1" y="267"/>
                    <a:pt x="18" y="353"/>
                  </a:cubicBezTo>
                  <a:cubicBezTo>
                    <a:pt x="30" y="425"/>
                    <a:pt x="95" y="478"/>
                    <a:pt x="169" y="478"/>
                  </a:cubicBezTo>
                  <a:cubicBezTo>
                    <a:pt x="179" y="478"/>
                    <a:pt x="188" y="477"/>
                    <a:pt x="198" y="476"/>
                  </a:cubicBezTo>
                  <a:cubicBezTo>
                    <a:pt x="212" y="473"/>
                    <a:pt x="1122" y="311"/>
                    <a:pt x="2114" y="311"/>
                  </a:cubicBezTo>
                  <a:cubicBezTo>
                    <a:pt x="2807" y="311"/>
                    <a:pt x="3541" y="390"/>
                    <a:pt x="4037" y="659"/>
                  </a:cubicBezTo>
                  <a:cubicBezTo>
                    <a:pt x="4060" y="672"/>
                    <a:pt x="4087" y="675"/>
                    <a:pt x="4111" y="675"/>
                  </a:cubicBezTo>
                  <a:cubicBezTo>
                    <a:pt x="4165" y="675"/>
                    <a:pt x="4220" y="648"/>
                    <a:pt x="4247" y="598"/>
                  </a:cubicBezTo>
                  <a:cubicBezTo>
                    <a:pt x="4288" y="523"/>
                    <a:pt x="4261" y="427"/>
                    <a:pt x="4186" y="387"/>
                  </a:cubicBezTo>
                  <a:cubicBezTo>
                    <a:pt x="3633" y="88"/>
                    <a:pt x="2841" y="1"/>
                    <a:pt x="2103"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5" name="Google Shape;1005;g12633e9f4a5_0_129"/>
            <p:cNvSpPr/>
            <p:nvPr/>
          </p:nvSpPr>
          <p:spPr>
            <a:xfrm>
              <a:off x="5822900" y="42200"/>
              <a:ext cx="248025" cy="210700"/>
            </a:xfrm>
            <a:custGeom>
              <a:rect b="b" l="l" r="r" t="t"/>
              <a:pathLst>
                <a:path extrusionOk="0" h="8428" w="9921">
                  <a:moveTo>
                    <a:pt x="160" y="0"/>
                  </a:moveTo>
                  <a:cubicBezTo>
                    <a:pt x="84" y="0"/>
                    <a:pt x="20" y="58"/>
                    <a:pt x="10" y="135"/>
                  </a:cubicBezTo>
                  <a:cubicBezTo>
                    <a:pt x="0" y="220"/>
                    <a:pt x="61" y="298"/>
                    <a:pt x="146" y="308"/>
                  </a:cubicBezTo>
                  <a:cubicBezTo>
                    <a:pt x="2139" y="543"/>
                    <a:pt x="8132" y="4239"/>
                    <a:pt x="9601" y="8325"/>
                  </a:cubicBezTo>
                  <a:cubicBezTo>
                    <a:pt x="9621" y="8386"/>
                    <a:pt x="9682" y="8427"/>
                    <a:pt x="9743" y="8427"/>
                  </a:cubicBezTo>
                  <a:cubicBezTo>
                    <a:pt x="9764" y="8427"/>
                    <a:pt x="9781" y="8424"/>
                    <a:pt x="9798" y="8417"/>
                  </a:cubicBezTo>
                  <a:cubicBezTo>
                    <a:pt x="9880" y="8390"/>
                    <a:pt x="9920" y="8302"/>
                    <a:pt x="9890" y="8220"/>
                  </a:cubicBezTo>
                  <a:cubicBezTo>
                    <a:pt x="8387" y="4031"/>
                    <a:pt x="2230" y="244"/>
                    <a:pt x="184" y="2"/>
                  </a:cubicBezTo>
                  <a:cubicBezTo>
                    <a:pt x="176" y="1"/>
                    <a:pt x="168" y="0"/>
                    <a:pt x="16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6" name="Google Shape;1006;g12633e9f4a5_0_129"/>
            <p:cNvSpPr/>
            <p:nvPr/>
          </p:nvSpPr>
          <p:spPr>
            <a:xfrm>
              <a:off x="6009450" y="71800"/>
              <a:ext cx="26375" cy="97400"/>
            </a:xfrm>
            <a:custGeom>
              <a:rect b="b" l="l" r="r" t="t"/>
              <a:pathLst>
                <a:path extrusionOk="0" h="3896" w="1055">
                  <a:moveTo>
                    <a:pt x="533" y="0"/>
                  </a:moveTo>
                  <a:cubicBezTo>
                    <a:pt x="521" y="0"/>
                    <a:pt x="509" y="2"/>
                    <a:pt x="497" y="5"/>
                  </a:cubicBezTo>
                  <a:cubicBezTo>
                    <a:pt x="412" y="29"/>
                    <a:pt x="364" y="113"/>
                    <a:pt x="384" y="195"/>
                  </a:cubicBezTo>
                  <a:cubicBezTo>
                    <a:pt x="388" y="209"/>
                    <a:pt x="731" y="1623"/>
                    <a:pt x="28" y="3691"/>
                  </a:cubicBezTo>
                  <a:cubicBezTo>
                    <a:pt x="1" y="3772"/>
                    <a:pt x="45" y="3857"/>
                    <a:pt x="126" y="3887"/>
                  </a:cubicBezTo>
                  <a:cubicBezTo>
                    <a:pt x="136" y="3891"/>
                    <a:pt x="150" y="3891"/>
                    <a:pt x="160" y="3895"/>
                  </a:cubicBezTo>
                  <a:cubicBezTo>
                    <a:pt x="165" y="3895"/>
                    <a:pt x="170" y="3895"/>
                    <a:pt x="175" y="3895"/>
                  </a:cubicBezTo>
                  <a:cubicBezTo>
                    <a:pt x="241" y="3895"/>
                    <a:pt x="301" y="3855"/>
                    <a:pt x="323" y="3789"/>
                  </a:cubicBezTo>
                  <a:cubicBezTo>
                    <a:pt x="1054" y="1627"/>
                    <a:pt x="701" y="179"/>
                    <a:pt x="684" y="117"/>
                  </a:cubicBezTo>
                  <a:cubicBezTo>
                    <a:pt x="666" y="48"/>
                    <a:pt x="602" y="0"/>
                    <a:pt x="533"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7" name="Google Shape;1007;g12633e9f4a5_0_129"/>
            <p:cNvSpPr/>
            <p:nvPr/>
          </p:nvSpPr>
          <p:spPr>
            <a:xfrm>
              <a:off x="5954025" y="213800"/>
              <a:ext cx="107200" cy="16900"/>
            </a:xfrm>
            <a:custGeom>
              <a:rect b="b" l="l" r="r" t="t"/>
              <a:pathLst>
                <a:path extrusionOk="0" h="676" w="4288">
                  <a:moveTo>
                    <a:pt x="2103" y="1"/>
                  </a:moveTo>
                  <a:cubicBezTo>
                    <a:pt x="1103" y="1"/>
                    <a:pt x="205" y="161"/>
                    <a:pt x="140" y="173"/>
                  </a:cubicBezTo>
                  <a:cubicBezTo>
                    <a:pt x="59" y="186"/>
                    <a:pt x="1" y="267"/>
                    <a:pt x="18" y="353"/>
                  </a:cubicBezTo>
                  <a:cubicBezTo>
                    <a:pt x="30" y="425"/>
                    <a:pt x="95" y="478"/>
                    <a:pt x="169" y="478"/>
                  </a:cubicBezTo>
                  <a:cubicBezTo>
                    <a:pt x="179" y="478"/>
                    <a:pt x="188" y="477"/>
                    <a:pt x="198" y="476"/>
                  </a:cubicBezTo>
                  <a:cubicBezTo>
                    <a:pt x="212" y="473"/>
                    <a:pt x="1122" y="311"/>
                    <a:pt x="2114" y="311"/>
                  </a:cubicBezTo>
                  <a:cubicBezTo>
                    <a:pt x="2807" y="311"/>
                    <a:pt x="3541" y="390"/>
                    <a:pt x="4037" y="659"/>
                  </a:cubicBezTo>
                  <a:cubicBezTo>
                    <a:pt x="4060" y="672"/>
                    <a:pt x="4087" y="675"/>
                    <a:pt x="4111" y="675"/>
                  </a:cubicBezTo>
                  <a:cubicBezTo>
                    <a:pt x="4165" y="675"/>
                    <a:pt x="4220" y="648"/>
                    <a:pt x="4247" y="598"/>
                  </a:cubicBezTo>
                  <a:cubicBezTo>
                    <a:pt x="4288" y="523"/>
                    <a:pt x="4261" y="427"/>
                    <a:pt x="4186" y="387"/>
                  </a:cubicBezTo>
                  <a:cubicBezTo>
                    <a:pt x="3633" y="88"/>
                    <a:pt x="2841" y="1"/>
                    <a:pt x="2103"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008" name="Google Shape;1008;g12633e9f4a5_0_129"/>
          <p:cNvSpPr txBox="1"/>
          <p:nvPr/>
        </p:nvSpPr>
        <p:spPr>
          <a:xfrm>
            <a:off x="6732551" y="2244563"/>
            <a:ext cx="2190300" cy="1477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n">
                <a:latin typeface="Dosis Light"/>
                <a:ea typeface="Dosis Light"/>
                <a:cs typeface="Dosis Light"/>
                <a:sym typeface="Dosis Light"/>
              </a:rPr>
              <a:t>The </a:t>
            </a:r>
            <a:r>
              <a:rPr b="1" lang="en">
                <a:latin typeface="Dosis"/>
                <a:ea typeface="Dosis"/>
                <a:cs typeface="Dosis"/>
                <a:sym typeface="Dosis"/>
              </a:rPr>
              <a:t>diameter </a:t>
            </a:r>
            <a:r>
              <a:rPr lang="en">
                <a:latin typeface="Dosis Light"/>
                <a:ea typeface="Dosis Light"/>
                <a:cs typeface="Dosis Light"/>
                <a:sym typeface="Dosis Light"/>
              </a:rPr>
              <a:t>of the circles represents the </a:t>
            </a:r>
            <a:r>
              <a:rPr b="1" lang="en">
                <a:latin typeface="Dosis"/>
                <a:ea typeface="Dosis"/>
                <a:cs typeface="Dosis"/>
                <a:sym typeface="Dosis"/>
              </a:rPr>
              <a:t>number </a:t>
            </a:r>
            <a:r>
              <a:rPr lang="en">
                <a:latin typeface="Dosis Light"/>
                <a:ea typeface="Dosis Light"/>
                <a:cs typeface="Dosis Light"/>
                <a:sym typeface="Dosis Light"/>
              </a:rPr>
              <a:t>of </a:t>
            </a:r>
            <a:r>
              <a:rPr b="1" lang="en">
                <a:latin typeface="Dosis"/>
                <a:ea typeface="Dosis"/>
                <a:cs typeface="Dosis"/>
                <a:sym typeface="Dosis"/>
              </a:rPr>
              <a:t>devices</a:t>
            </a:r>
            <a:r>
              <a:rPr lang="en">
                <a:latin typeface="Dosis Light"/>
                <a:ea typeface="Dosis Light"/>
                <a:cs typeface="Dosis Light"/>
                <a:sym typeface="Dosis Light"/>
              </a:rPr>
              <a:t>.</a:t>
            </a:r>
            <a:endParaRPr>
              <a:latin typeface="Dosis Light"/>
              <a:ea typeface="Dosis Light"/>
              <a:cs typeface="Dosis Light"/>
              <a:sym typeface="Dosis Light"/>
            </a:endParaRPr>
          </a:p>
          <a:p>
            <a:pPr indent="0" lvl="0" marL="0" marR="0" rtl="0" algn="l">
              <a:lnSpc>
                <a:spcPct val="100000"/>
              </a:lnSpc>
              <a:spcBef>
                <a:spcPts val="0"/>
              </a:spcBef>
              <a:spcAft>
                <a:spcPts val="0"/>
              </a:spcAft>
              <a:buNone/>
            </a:pPr>
            <a:r>
              <a:t/>
            </a:r>
            <a:endParaRPr>
              <a:latin typeface="Dosis Light"/>
              <a:ea typeface="Dosis Light"/>
              <a:cs typeface="Dosis Light"/>
              <a:sym typeface="Dosis Light"/>
            </a:endParaRPr>
          </a:p>
          <a:p>
            <a:pPr indent="0" lvl="0" marL="0" marR="0" rtl="0" algn="l">
              <a:lnSpc>
                <a:spcPct val="100000"/>
              </a:lnSpc>
              <a:spcBef>
                <a:spcPts val="0"/>
              </a:spcBef>
              <a:spcAft>
                <a:spcPts val="0"/>
              </a:spcAft>
              <a:buNone/>
            </a:pPr>
            <a:r>
              <a:rPr lang="en">
                <a:latin typeface="Dosis Light"/>
                <a:ea typeface="Dosis Light"/>
                <a:cs typeface="Dosis Light"/>
                <a:sym typeface="Dosis Light"/>
              </a:rPr>
              <a:t>The </a:t>
            </a:r>
            <a:r>
              <a:rPr b="1" lang="en">
                <a:latin typeface="Dosis"/>
                <a:ea typeface="Dosis"/>
                <a:cs typeface="Dosis"/>
                <a:sym typeface="Dosis"/>
              </a:rPr>
              <a:t>prediction </a:t>
            </a:r>
            <a:r>
              <a:rPr lang="en">
                <a:latin typeface="Dosis Light"/>
                <a:ea typeface="Dosis Light"/>
                <a:cs typeface="Dosis Light"/>
                <a:sym typeface="Dosis Light"/>
              </a:rPr>
              <a:t>was done by </a:t>
            </a:r>
            <a:r>
              <a:rPr b="1" lang="en">
                <a:latin typeface="Dosis"/>
                <a:ea typeface="Dosis"/>
                <a:cs typeface="Dosis"/>
                <a:sym typeface="Dosis"/>
              </a:rPr>
              <a:t>day </a:t>
            </a:r>
            <a:r>
              <a:rPr lang="en">
                <a:latin typeface="Dosis Light"/>
                <a:ea typeface="Dosis Light"/>
                <a:cs typeface="Dosis Light"/>
                <a:sym typeface="Dosis Light"/>
              </a:rPr>
              <a:t>and </a:t>
            </a:r>
            <a:r>
              <a:rPr b="1" lang="en">
                <a:latin typeface="Dosis"/>
                <a:ea typeface="Dosis"/>
                <a:cs typeface="Dosis"/>
                <a:sym typeface="Dosis"/>
              </a:rPr>
              <a:t>hour</a:t>
            </a:r>
            <a:r>
              <a:rPr lang="en">
                <a:latin typeface="Dosis Light"/>
                <a:ea typeface="Dosis Light"/>
                <a:cs typeface="Dosis Light"/>
                <a:sym typeface="Dosis Light"/>
              </a:rPr>
              <a:t>.</a:t>
            </a:r>
            <a:endParaRPr>
              <a:latin typeface="Dosis Light"/>
              <a:ea typeface="Dosis Light"/>
              <a:cs typeface="Dosis Light"/>
              <a:sym typeface="Dosis Light"/>
            </a:endParaRPr>
          </a:p>
        </p:txBody>
      </p:sp>
      <p:grpSp>
        <p:nvGrpSpPr>
          <p:cNvPr id="1009" name="Google Shape;1009;g12633e9f4a5_0_129"/>
          <p:cNvGrpSpPr/>
          <p:nvPr/>
        </p:nvGrpSpPr>
        <p:grpSpPr>
          <a:xfrm>
            <a:off x="6546820" y="2353651"/>
            <a:ext cx="225251" cy="186748"/>
            <a:chOff x="4998800" y="1632275"/>
            <a:chExt cx="371150" cy="327800"/>
          </a:xfrm>
        </p:grpSpPr>
        <p:sp>
          <p:nvSpPr>
            <p:cNvPr id="1010" name="Google Shape;1010;g12633e9f4a5_0_129"/>
            <p:cNvSpPr/>
            <p:nvPr/>
          </p:nvSpPr>
          <p:spPr>
            <a:xfrm>
              <a:off x="4998800" y="1632275"/>
              <a:ext cx="249600" cy="324975"/>
            </a:xfrm>
            <a:custGeom>
              <a:rect b="b" l="l" r="r" t="t"/>
              <a:pathLst>
                <a:path extrusionOk="0" h="12999" w="9984">
                  <a:moveTo>
                    <a:pt x="5784" y="1"/>
                  </a:moveTo>
                  <a:cubicBezTo>
                    <a:pt x="5280" y="1"/>
                    <a:pt x="4723" y="161"/>
                    <a:pt x="4132" y="499"/>
                  </a:cubicBezTo>
                  <a:cubicBezTo>
                    <a:pt x="1856" y="1822"/>
                    <a:pt x="0" y="5362"/>
                    <a:pt x="0" y="8403"/>
                  </a:cubicBezTo>
                  <a:cubicBezTo>
                    <a:pt x="0" y="10216"/>
                    <a:pt x="653" y="11290"/>
                    <a:pt x="1667" y="11865"/>
                  </a:cubicBezTo>
                  <a:lnTo>
                    <a:pt x="3205" y="12750"/>
                  </a:lnTo>
                  <a:cubicBezTo>
                    <a:pt x="3509" y="12913"/>
                    <a:pt x="3849" y="12999"/>
                    <a:pt x="4215" y="12999"/>
                  </a:cubicBezTo>
                  <a:cubicBezTo>
                    <a:pt x="4717" y="12999"/>
                    <a:pt x="5270" y="12839"/>
                    <a:pt x="5851" y="12501"/>
                  </a:cubicBezTo>
                  <a:cubicBezTo>
                    <a:pt x="8136" y="11178"/>
                    <a:pt x="9983" y="7647"/>
                    <a:pt x="9983" y="4597"/>
                  </a:cubicBezTo>
                  <a:cubicBezTo>
                    <a:pt x="9983" y="2037"/>
                    <a:pt x="8643" y="1307"/>
                    <a:pt x="8643" y="1307"/>
                  </a:cubicBezTo>
                  <a:lnTo>
                    <a:pt x="6761" y="233"/>
                  </a:lnTo>
                  <a:cubicBezTo>
                    <a:pt x="6467" y="80"/>
                    <a:pt x="6139" y="1"/>
                    <a:pt x="5784" y="1"/>
                  </a:cubicBezTo>
                  <a:close/>
                </a:path>
              </a:pathLst>
            </a:custGeom>
            <a:solidFill>
              <a:srgbClr val="1FB2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1011" name="Google Shape;1011;g12633e9f4a5_0_129"/>
            <p:cNvSpPr/>
            <p:nvPr/>
          </p:nvSpPr>
          <p:spPr>
            <a:xfrm>
              <a:off x="5041525" y="1656575"/>
              <a:ext cx="206875" cy="300575"/>
            </a:xfrm>
            <a:custGeom>
              <a:rect b="b" l="l" r="r" t="t"/>
              <a:pathLst>
                <a:path extrusionOk="0" h="12023" w="8275">
                  <a:moveTo>
                    <a:pt x="5783" y="0"/>
                  </a:moveTo>
                  <a:cubicBezTo>
                    <a:pt x="5280" y="0"/>
                    <a:pt x="4725" y="160"/>
                    <a:pt x="4142" y="498"/>
                  </a:cubicBezTo>
                  <a:cubicBezTo>
                    <a:pt x="1856" y="1812"/>
                    <a:pt x="1" y="5352"/>
                    <a:pt x="1" y="8402"/>
                  </a:cubicBezTo>
                  <a:cubicBezTo>
                    <a:pt x="1" y="10668"/>
                    <a:pt x="1031" y="12023"/>
                    <a:pt x="2501" y="12023"/>
                  </a:cubicBezTo>
                  <a:cubicBezTo>
                    <a:pt x="3004" y="12023"/>
                    <a:pt x="3559" y="11864"/>
                    <a:pt x="4142" y="11529"/>
                  </a:cubicBezTo>
                  <a:cubicBezTo>
                    <a:pt x="6427" y="10206"/>
                    <a:pt x="8274" y="6675"/>
                    <a:pt x="8274" y="3625"/>
                  </a:cubicBezTo>
                  <a:cubicBezTo>
                    <a:pt x="8274" y="1360"/>
                    <a:pt x="7250" y="0"/>
                    <a:pt x="5783" y="0"/>
                  </a:cubicBezTo>
                  <a:close/>
                </a:path>
              </a:pathLst>
            </a:custGeom>
            <a:solidFill>
              <a:srgbClr val="23C7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1012" name="Google Shape;1012;g12633e9f4a5_0_129"/>
            <p:cNvSpPr/>
            <p:nvPr/>
          </p:nvSpPr>
          <p:spPr>
            <a:xfrm>
              <a:off x="5073325" y="1702550"/>
              <a:ext cx="143500" cy="208725"/>
            </a:xfrm>
            <a:custGeom>
              <a:rect b="b" l="l" r="r" t="t"/>
              <a:pathLst>
                <a:path extrusionOk="0" h="8349" w="5740">
                  <a:moveTo>
                    <a:pt x="4008" y="1"/>
                  </a:moveTo>
                  <a:cubicBezTo>
                    <a:pt x="3660" y="1"/>
                    <a:pt x="3275" y="111"/>
                    <a:pt x="2870" y="343"/>
                  </a:cubicBezTo>
                  <a:cubicBezTo>
                    <a:pt x="1289" y="1262"/>
                    <a:pt x="0" y="3719"/>
                    <a:pt x="0" y="5833"/>
                  </a:cubicBezTo>
                  <a:cubicBezTo>
                    <a:pt x="0" y="7408"/>
                    <a:pt x="716" y="8348"/>
                    <a:pt x="1735" y="8348"/>
                  </a:cubicBezTo>
                  <a:cubicBezTo>
                    <a:pt x="2083" y="8348"/>
                    <a:pt x="2467" y="8238"/>
                    <a:pt x="2870" y="8006"/>
                  </a:cubicBezTo>
                  <a:cubicBezTo>
                    <a:pt x="4451" y="7087"/>
                    <a:pt x="5739" y="4630"/>
                    <a:pt x="5739" y="2516"/>
                  </a:cubicBezTo>
                  <a:cubicBezTo>
                    <a:pt x="5739" y="941"/>
                    <a:pt x="5028" y="1"/>
                    <a:pt x="4008"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1013" name="Google Shape;1013;g12633e9f4a5_0_129"/>
            <p:cNvSpPr/>
            <p:nvPr/>
          </p:nvSpPr>
          <p:spPr>
            <a:xfrm>
              <a:off x="5105975" y="1750025"/>
              <a:ext cx="78200" cy="113775"/>
            </a:xfrm>
            <a:custGeom>
              <a:rect b="b" l="l" r="r" t="t"/>
              <a:pathLst>
                <a:path extrusionOk="0" h="4551" w="3128">
                  <a:moveTo>
                    <a:pt x="2185" y="1"/>
                  </a:moveTo>
                  <a:cubicBezTo>
                    <a:pt x="1995" y="1"/>
                    <a:pt x="1785" y="61"/>
                    <a:pt x="1564" y="188"/>
                  </a:cubicBezTo>
                  <a:cubicBezTo>
                    <a:pt x="696" y="686"/>
                    <a:pt x="0" y="2035"/>
                    <a:pt x="0" y="3186"/>
                  </a:cubicBezTo>
                  <a:cubicBezTo>
                    <a:pt x="0" y="4038"/>
                    <a:pt x="386" y="4550"/>
                    <a:pt x="942" y="4550"/>
                  </a:cubicBezTo>
                  <a:cubicBezTo>
                    <a:pt x="1133" y="4550"/>
                    <a:pt x="1343" y="4490"/>
                    <a:pt x="1564" y="4363"/>
                  </a:cubicBezTo>
                  <a:cubicBezTo>
                    <a:pt x="2431" y="3865"/>
                    <a:pt x="3127" y="2525"/>
                    <a:pt x="3127" y="1373"/>
                  </a:cubicBezTo>
                  <a:cubicBezTo>
                    <a:pt x="3127" y="515"/>
                    <a:pt x="2741" y="1"/>
                    <a:pt x="2185" y="1"/>
                  </a:cubicBezTo>
                  <a:close/>
                </a:path>
              </a:pathLst>
            </a:custGeom>
            <a:solidFill>
              <a:srgbClr val="23C7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1014" name="Google Shape;1014;g12633e9f4a5_0_129"/>
            <p:cNvSpPr/>
            <p:nvPr/>
          </p:nvSpPr>
          <p:spPr>
            <a:xfrm>
              <a:off x="5240425" y="1863400"/>
              <a:ext cx="91300" cy="96675"/>
            </a:xfrm>
            <a:custGeom>
              <a:rect b="b" l="l" r="r" t="t"/>
              <a:pathLst>
                <a:path extrusionOk="0" h="3867" w="3652">
                  <a:moveTo>
                    <a:pt x="0" y="0"/>
                  </a:moveTo>
                  <a:lnTo>
                    <a:pt x="559" y="2079"/>
                  </a:lnTo>
                  <a:lnTo>
                    <a:pt x="3652" y="3866"/>
                  </a:lnTo>
                  <a:lnTo>
                    <a:pt x="3652" y="3866"/>
                  </a:lnTo>
                  <a:lnTo>
                    <a:pt x="3093" y="1770"/>
                  </a:lnTo>
                  <a:lnTo>
                    <a:pt x="0" y="0"/>
                  </a:lnTo>
                  <a:close/>
                </a:path>
              </a:pathLst>
            </a:custGeom>
            <a:solidFill>
              <a:srgbClr val="5C65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1015" name="Google Shape;1015;g12633e9f4a5_0_129"/>
            <p:cNvSpPr/>
            <p:nvPr/>
          </p:nvSpPr>
          <p:spPr>
            <a:xfrm>
              <a:off x="5240425" y="1849225"/>
              <a:ext cx="129525" cy="58650"/>
            </a:xfrm>
            <a:custGeom>
              <a:rect b="b" l="l" r="r" t="t"/>
              <a:pathLst>
                <a:path extrusionOk="0" h="2346" w="5181">
                  <a:moveTo>
                    <a:pt x="2097" y="0"/>
                  </a:moveTo>
                  <a:lnTo>
                    <a:pt x="0" y="558"/>
                  </a:lnTo>
                  <a:lnTo>
                    <a:pt x="3102" y="2345"/>
                  </a:lnTo>
                  <a:lnTo>
                    <a:pt x="5181" y="1787"/>
                  </a:lnTo>
                  <a:lnTo>
                    <a:pt x="2097" y="0"/>
                  </a:lnTo>
                  <a:close/>
                </a:path>
              </a:pathLst>
            </a:custGeom>
            <a:solidFill>
              <a:srgbClr val="5C65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1016" name="Google Shape;1016;g12633e9f4a5_0_129"/>
            <p:cNvSpPr/>
            <p:nvPr/>
          </p:nvSpPr>
          <p:spPr>
            <a:xfrm>
              <a:off x="5136100" y="1801950"/>
              <a:ext cx="201850" cy="120100"/>
            </a:xfrm>
            <a:custGeom>
              <a:rect b="b" l="l" r="r" t="t"/>
              <a:pathLst>
                <a:path extrusionOk="0" h="4804" w="8074">
                  <a:moveTo>
                    <a:pt x="630" y="1"/>
                  </a:moveTo>
                  <a:cubicBezTo>
                    <a:pt x="243" y="1"/>
                    <a:pt x="1" y="588"/>
                    <a:pt x="445" y="817"/>
                  </a:cubicBezTo>
                  <a:lnTo>
                    <a:pt x="7275" y="4743"/>
                  </a:lnTo>
                  <a:cubicBezTo>
                    <a:pt x="7335" y="4786"/>
                    <a:pt x="7412" y="4804"/>
                    <a:pt x="7490" y="4804"/>
                  </a:cubicBezTo>
                  <a:cubicBezTo>
                    <a:pt x="7919" y="4804"/>
                    <a:pt x="8074" y="4219"/>
                    <a:pt x="7704" y="4005"/>
                  </a:cubicBezTo>
                  <a:lnTo>
                    <a:pt x="874" y="78"/>
                  </a:lnTo>
                  <a:cubicBezTo>
                    <a:pt x="790" y="24"/>
                    <a:pt x="707" y="1"/>
                    <a:pt x="630" y="1"/>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grpSp>
      <p:grpSp>
        <p:nvGrpSpPr>
          <p:cNvPr id="1017" name="Google Shape;1017;g12633e9f4a5_0_129"/>
          <p:cNvGrpSpPr/>
          <p:nvPr/>
        </p:nvGrpSpPr>
        <p:grpSpPr>
          <a:xfrm>
            <a:off x="6546820" y="3203170"/>
            <a:ext cx="225251" cy="186748"/>
            <a:chOff x="4998800" y="1632275"/>
            <a:chExt cx="371150" cy="327800"/>
          </a:xfrm>
        </p:grpSpPr>
        <p:sp>
          <p:nvSpPr>
            <p:cNvPr id="1018" name="Google Shape;1018;g12633e9f4a5_0_129"/>
            <p:cNvSpPr/>
            <p:nvPr/>
          </p:nvSpPr>
          <p:spPr>
            <a:xfrm>
              <a:off x="4998800" y="1632275"/>
              <a:ext cx="249600" cy="324975"/>
            </a:xfrm>
            <a:custGeom>
              <a:rect b="b" l="l" r="r" t="t"/>
              <a:pathLst>
                <a:path extrusionOk="0" h="12999" w="9984">
                  <a:moveTo>
                    <a:pt x="5784" y="1"/>
                  </a:moveTo>
                  <a:cubicBezTo>
                    <a:pt x="5280" y="1"/>
                    <a:pt x="4723" y="161"/>
                    <a:pt x="4132" y="499"/>
                  </a:cubicBezTo>
                  <a:cubicBezTo>
                    <a:pt x="1856" y="1822"/>
                    <a:pt x="0" y="5362"/>
                    <a:pt x="0" y="8403"/>
                  </a:cubicBezTo>
                  <a:cubicBezTo>
                    <a:pt x="0" y="10216"/>
                    <a:pt x="653" y="11290"/>
                    <a:pt x="1667" y="11865"/>
                  </a:cubicBezTo>
                  <a:lnTo>
                    <a:pt x="3205" y="12750"/>
                  </a:lnTo>
                  <a:cubicBezTo>
                    <a:pt x="3509" y="12913"/>
                    <a:pt x="3849" y="12999"/>
                    <a:pt x="4215" y="12999"/>
                  </a:cubicBezTo>
                  <a:cubicBezTo>
                    <a:pt x="4717" y="12999"/>
                    <a:pt x="5270" y="12839"/>
                    <a:pt x="5851" y="12501"/>
                  </a:cubicBezTo>
                  <a:cubicBezTo>
                    <a:pt x="8136" y="11178"/>
                    <a:pt x="9983" y="7647"/>
                    <a:pt x="9983" y="4597"/>
                  </a:cubicBezTo>
                  <a:cubicBezTo>
                    <a:pt x="9983" y="2037"/>
                    <a:pt x="8643" y="1307"/>
                    <a:pt x="8643" y="1307"/>
                  </a:cubicBezTo>
                  <a:lnTo>
                    <a:pt x="6761" y="233"/>
                  </a:lnTo>
                  <a:cubicBezTo>
                    <a:pt x="6467" y="80"/>
                    <a:pt x="6139" y="1"/>
                    <a:pt x="5784" y="1"/>
                  </a:cubicBezTo>
                  <a:close/>
                </a:path>
              </a:pathLst>
            </a:custGeom>
            <a:solidFill>
              <a:srgbClr val="1FB2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1019" name="Google Shape;1019;g12633e9f4a5_0_129"/>
            <p:cNvSpPr/>
            <p:nvPr/>
          </p:nvSpPr>
          <p:spPr>
            <a:xfrm>
              <a:off x="5041525" y="1656575"/>
              <a:ext cx="206875" cy="300575"/>
            </a:xfrm>
            <a:custGeom>
              <a:rect b="b" l="l" r="r" t="t"/>
              <a:pathLst>
                <a:path extrusionOk="0" h="12023" w="8275">
                  <a:moveTo>
                    <a:pt x="5783" y="0"/>
                  </a:moveTo>
                  <a:cubicBezTo>
                    <a:pt x="5280" y="0"/>
                    <a:pt x="4725" y="160"/>
                    <a:pt x="4142" y="498"/>
                  </a:cubicBezTo>
                  <a:cubicBezTo>
                    <a:pt x="1856" y="1812"/>
                    <a:pt x="1" y="5352"/>
                    <a:pt x="1" y="8402"/>
                  </a:cubicBezTo>
                  <a:cubicBezTo>
                    <a:pt x="1" y="10668"/>
                    <a:pt x="1031" y="12023"/>
                    <a:pt x="2501" y="12023"/>
                  </a:cubicBezTo>
                  <a:cubicBezTo>
                    <a:pt x="3004" y="12023"/>
                    <a:pt x="3559" y="11864"/>
                    <a:pt x="4142" y="11529"/>
                  </a:cubicBezTo>
                  <a:cubicBezTo>
                    <a:pt x="6427" y="10206"/>
                    <a:pt x="8274" y="6675"/>
                    <a:pt x="8274" y="3625"/>
                  </a:cubicBezTo>
                  <a:cubicBezTo>
                    <a:pt x="8274" y="1360"/>
                    <a:pt x="7250" y="0"/>
                    <a:pt x="5783" y="0"/>
                  </a:cubicBezTo>
                  <a:close/>
                </a:path>
              </a:pathLst>
            </a:custGeom>
            <a:solidFill>
              <a:srgbClr val="23C7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1020" name="Google Shape;1020;g12633e9f4a5_0_129"/>
            <p:cNvSpPr/>
            <p:nvPr/>
          </p:nvSpPr>
          <p:spPr>
            <a:xfrm>
              <a:off x="5073325" y="1702550"/>
              <a:ext cx="143500" cy="208725"/>
            </a:xfrm>
            <a:custGeom>
              <a:rect b="b" l="l" r="r" t="t"/>
              <a:pathLst>
                <a:path extrusionOk="0" h="8349" w="5740">
                  <a:moveTo>
                    <a:pt x="4008" y="1"/>
                  </a:moveTo>
                  <a:cubicBezTo>
                    <a:pt x="3660" y="1"/>
                    <a:pt x="3275" y="111"/>
                    <a:pt x="2870" y="343"/>
                  </a:cubicBezTo>
                  <a:cubicBezTo>
                    <a:pt x="1289" y="1262"/>
                    <a:pt x="0" y="3719"/>
                    <a:pt x="0" y="5833"/>
                  </a:cubicBezTo>
                  <a:cubicBezTo>
                    <a:pt x="0" y="7408"/>
                    <a:pt x="716" y="8348"/>
                    <a:pt x="1735" y="8348"/>
                  </a:cubicBezTo>
                  <a:cubicBezTo>
                    <a:pt x="2083" y="8348"/>
                    <a:pt x="2467" y="8238"/>
                    <a:pt x="2870" y="8006"/>
                  </a:cubicBezTo>
                  <a:cubicBezTo>
                    <a:pt x="4451" y="7087"/>
                    <a:pt x="5739" y="4630"/>
                    <a:pt x="5739" y="2516"/>
                  </a:cubicBezTo>
                  <a:cubicBezTo>
                    <a:pt x="5739" y="941"/>
                    <a:pt x="5028" y="1"/>
                    <a:pt x="4008"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1021" name="Google Shape;1021;g12633e9f4a5_0_129"/>
            <p:cNvSpPr/>
            <p:nvPr/>
          </p:nvSpPr>
          <p:spPr>
            <a:xfrm>
              <a:off x="5105975" y="1750025"/>
              <a:ext cx="78200" cy="113775"/>
            </a:xfrm>
            <a:custGeom>
              <a:rect b="b" l="l" r="r" t="t"/>
              <a:pathLst>
                <a:path extrusionOk="0" h="4551" w="3128">
                  <a:moveTo>
                    <a:pt x="2185" y="1"/>
                  </a:moveTo>
                  <a:cubicBezTo>
                    <a:pt x="1995" y="1"/>
                    <a:pt x="1785" y="61"/>
                    <a:pt x="1564" y="188"/>
                  </a:cubicBezTo>
                  <a:cubicBezTo>
                    <a:pt x="696" y="686"/>
                    <a:pt x="0" y="2035"/>
                    <a:pt x="0" y="3186"/>
                  </a:cubicBezTo>
                  <a:cubicBezTo>
                    <a:pt x="0" y="4038"/>
                    <a:pt x="386" y="4550"/>
                    <a:pt x="942" y="4550"/>
                  </a:cubicBezTo>
                  <a:cubicBezTo>
                    <a:pt x="1133" y="4550"/>
                    <a:pt x="1343" y="4490"/>
                    <a:pt x="1564" y="4363"/>
                  </a:cubicBezTo>
                  <a:cubicBezTo>
                    <a:pt x="2431" y="3865"/>
                    <a:pt x="3127" y="2525"/>
                    <a:pt x="3127" y="1373"/>
                  </a:cubicBezTo>
                  <a:cubicBezTo>
                    <a:pt x="3127" y="515"/>
                    <a:pt x="2741" y="1"/>
                    <a:pt x="2185" y="1"/>
                  </a:cubicBezTo>
                  <a:close/>
                </a:path>
              </a:pathLst>
            </a:custGeom>
            <a:solidFill>
              <a:srgbClr val="23C7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1022" name="Google Shape;1022;g12633e9f4a5_0_129"/>
            <p:cNvSpPr/>
            <p:nvPr/>
          </p:nvSpPr>
          <p:spPr>
            <a:xfrm>
              <a:off x="5240425" y="1863400"/>
              <a:ext cx="91300" cy="96675"/>
            </a:xfrm>
            <a:custGeom>
              <a:rect b="b" l="l" r="r" t="t"/>
              <a:pathLst>
                <a:path extrusionOk="0" h="3867" w="3652">
                  <a:moveTo>
                    <a:pt x="0" y="0"/>
                  </a:moveTo>
                  <a:lnTo>
                    <a:pt x="559" y="2079"/>
                  </a:lnTo>
                  <a:lnTo>
                    <a:pt x="3652" y="3866"/>
                  </a:lnTo>
                  <a:lnTo>
                    <a:pt x="3652" y="3866"/>
                  </a:lnTo>
                  <a:lnTo>
                    <a:pt x="3093" y="1770"/>
                  </a:lnTo>
                  <a:lnTo>
                    <a:pt x="0" y="0"/>
                  </a:lnTo>
                  <a:close/>
                </a:path>
              </a:pathLst>
            </a:custGeom>
            <a:solidFill>
              <a:srgbClr val="5C65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1023" name="Google Shape;1023;g12633e9f4a5_0_129"/>
            <p:cNvSpPr/>
            <p:nvPr/>
          </p:nvSpPr>
          <p:spPr>
            <a:xfrm>
              <a:off x="5240425" y="1849225"/>
              <a:ext cx="129525" cy="58650"/>
            </a:xfrm>
            <a:custGeom>
              <a:rect b="b" l="l" r="r" t="t"/>
              <a:pathLst>
                <a:path extrusionOk="0" h="2346" w="5181">
                  <a:moveTo>
                    <a:pt x="2097" y="0"/>
                  </a:moveTo>
                  <a:lnTo>
                    <a:pt x="0" y="558"/>
                  </a:lnTo>
                  <a:lnTo>
                    <a:pt x="3102" y="2345"/>
                  </a:lnTo>
                  <a:lnTo>
                    <a:pt x="5181" y="1787"/>
                  </a:lnTo>
                  <a:lnTo>
                    <a:pt x="2097" y="0"/>
                  </a:lnTo>
                  <a:close/>
                </a:path>
              </a:pathLst>
            </a:custGeom>
            <a:solidFill>
              <a:srgbClr val="5C65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1024" name="Google Shape;1024;g12633e9f4a5_0_129"/>
            <p:cNvSpPr/>
            <p:nvPr/>
          </p:nvSpPr>
          <p:spPr>
            <a:xfrm>
              <a:off x="5136100" y="1801950"/>
              <a:ext cx="201850" cy="120100"/>
            </a:xfrm>
            <a:custGeom>
              <a:rect b="b" l="l" r="r" t="t"/>
              <a:pathLst>
                <a:path extrusionOk="0" h="4804" w="8074">
                  <a:moveTo>
                    <a:pt x="630" y="1"/>
                  </a:moveTo>
                  <a:cubicBezTo>
                    <a:pt x="243" y="1"/>
                    <a:pt x="1" y="588"/>
                    <a:pt x="445" y="817"/>
                  </a:cubicBezTo>
                  <a:lnTo>
                    <a:pt x="7275" y="4743"/>
                  </a:lnTo>
                  <a:cubicBezTo>
                    <a:pt x="7335" y="4786"/>
                    <a:pt x="7412" y="4804"/>
                    <a:pt x="7490" y="4804"/>
                  </a:cubicBezTo>
                  <a:cubicBezTo>
                    <a:pt x="7919" y="4804"/>
                    <a:pt x="8074" y="4219"/>
                    <a:pt x="7704" y="4005"/>
                  </a:cubicBezTo>
                  <a:lnTo>
                    <a:pt x="874" y="78"/>
                  </a:lnTo>
                  <a:cubicBezTo>
                    <a:pt x="790" y="24"/>
                    <a:pt x="707" y="1"/>
                    <a:pt x="630" y="1"/>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grpSp>
      <p:sp>
        <p:nvSpPr>
          <p:cNvPr id="1025" name="Google Shape;1025;g12633e9f4a5_0_129"/>
          <p:cNvSpPr txBox="1"/>
          <p:nvPr>
            <p:ph type="ctrTitle"/>
          </p:nvPr>
        </p:nvSpPr>
        <p:spPr>
          <a:xfrm>
            <a:off x="1059675" y="957075"/>
            <a:ext cx="4511700" cy="504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2400"/>
              <a:buNone/>
            </a:pPr>
            <a:r>
              <a:rPr lang="en" sz="1800">
                <a:solidFill>
                  <a:schemeClr val="dk2"/>
                </a:solidFill>
              </a:rPr>
              <a:t>Hourly-</a:t>
            </a:r>
            <a:r>
              <a:rPr b="1" lang="en" sz="1800">
                <a:solidFill>
                  <a:schemeClr val="dk2"/>
                </a:solidFill>
              </a:rPr>
              <a:t>Predicted</a:t>
            </a:r>
            <a:r>
              <a:rPr lang="en" sz="1800">
                <a:solidFill>
                  <a:schemeClr val="dk2"/>
                </a:solidFill>
              </a:rPr>
              <a:t> number of devices along March</a:t>
            </a:r>
            <a:endParaRPr sz="1800">
              <a:solidFill>
                <a:schemeClr val="dk2"/>
              </a:solidFill>
            </a:endParaRPr>
          </a:p>
        </p:txBody>
      </p:sp>
      <p:pic>
        <p:nvPicPr>
          <p:cNvPr id="1026" name="Google Shape;1026;g12633e9f4a5_0_129"/>
          <p:cNvPicPr preferRelativeResize="0"/>
          <p:nvPr/>
        </p:nvPicPr>
        <p:blipFill>
          <a:blip r:embed="rId3">
            <a:alphaModFix/>
          </a:blip>
          <a:stretch>
            <a:fillRect/>
          </a:stretch>
        </p:blipFill>
        <p:spPr>
          <a:xfrm>
            <a:off x="306775" y="1378376"/>
            <a:ext cx="6017501" cy="3379829"/>
          </a:xfrm>
          <a:prstGeom prst="rect">
            <a:avLst/>
          </a:prstGeom>
          <a:noFill/>
          <a:ln>
            <a:noFill/>
          </a:ln>
        </p:spPr>
      </p:pic>
      <p:sp>
        <p:nvSpPr>
          <p:cNvPr id="1027" name="Google Shape;1027;g12633e9f4a5_0_129"/>
          <p:cNvSpPr/>
          <p:nvPr/>
        </p:nvSpPr>
        <p:spPr>
          <a:xfrm>
            <a:off x="965751" y="4301125"/>
            <a:ext cx="2003100" cy="137100"/>
          </a:xfrm>
          <a:prstGeom prst="roundRect">
            <a:avLst>
              <a:gd fmla="val 16667" name="adj"/>
            </a:avLst>
          </a:prstGeom>
          <a:noFill/>
          <a:ln cap="flat" cmpd="sng" w="28575">
            <a:solidFill>
              <a:schemeClr val="accent4"/>
            </a:solidFill>
            <a:prstDash val="lg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1" name="Shape 1031"/>
        <p:cNvGrpSpPr/>
        <p:nvPr/>
      </p:nvGrpSpPr>
      <p:grpSpPr>
        <a:xfrm>
          <a:off x="0" y="0"/>
          <a:ext cx="0" cy="0"/>
          <a:chOff x="0" y="0"/>
          <a:chExt cx="0" cy="0"/>
        </a:xfrm>
      </p:grpSpPr>
      <p:sp>
        <p:nvSpPr>
          <p:cNvPr id="1032" name="Google Shape;1032;g106e88d2e2f_0_199"/>
          <p:cNvSpPr txBox="1"/>
          <p:nvPr>
            <p:ph type="ctrTitle"/>
          </p:nvPr>
        </p:nvSpPr>
        <p:spPr>
          <a:xfrm>
            <a:off x="4818613" y="1392125"/>
            <a:ext cx="3527100" cy="2039700"/>
          </a:xfrm>
          <a:prstGeom prst="rect">
            <a:avLst/>
          </a:prstGeom>
          <a:noFill/>
          <a:ln>
            <a:noFill/>
          </a:ln>
        </p:spPr>
        <p:txBody>
          <a:bodyPr anchorCtr="0" anchor="b" bIns="91425" lIns="91425" spcFirstLastPara="1" rIns="91425" wrap="square" tIns="91425">
            <a:noAutofit/>
          </a:bodyPr>
          <a:lstStyle/>
          <a:p>
            <a:pPr indent="0" lvl="0" marL="0" rtl="0" algn="r">
              <a:lnSpc>
                <a:spcPct val="100000"/>
              </a:lnSpc>
              <a:spcBef>
                <a:spcPts val="0"/>
              </a:spcBef>
              <a:spcAft>
                <a:spcPts val="0"/>
              </a:spcAft>
              <a:buSzPts val="6000"/>
              <a:buNone/>
            </a:pPr>
            <a:r>
              <a:rPr lang="en"/>
              <a:t>Thank you</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118" name="Shape 118"/>
        <p:cNvGrpSpPr/>
        <p:nvPr/>
      </p:nvGrpSpPr>
      <p:grpSpPr>
        <a:xfrm>
          <a:off x="0" y="0"/>
          <a:ext cx="0" cy="0"/>
          <a:chOff x="0" y="0"/>
          <a:chExt cx="0" cy="0"/>
        </a:xfrm>
      </p:grpSpPr>
      <p:sp>
        <p:nvSpPr>
          <p:cNvPr id="119" name="Google Shape;119;g1071e92010e_0_19"/>
          <p:cNvSpPr txBox="1"/>
          <p:nvPr>
            <p:ph type="ctrTitle"/>
          </p:nvPr>
        </p:nvSpPr>
        <p:spPr>
          <a:xfrm>
            <a:off x="1404950" y="353543"/>
            <a:ext cx="7264500" cy="504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2400"/>
              <a:buNone/>
            </a:pPr>
            <a:r>
              <a:rPr lang="en">
                <a:solidFill>
                  <a:srgbClr val="23C7AC"/>
                </a:solidFill>
              </a:rPr>
              <a:t>introduction</a:t>
            </a:r>
            <a:endParaRPr/>
          </a:p>
        </p:txBody>
      </p:sp>
      <p:grpSp>
        <p:nvGrpSpPr>
          <p:cNvPr id="120" name="Google Shape;120;g1071e92010e_0_19"/>
          <p:cNvGrpSpPr/>
          <p:nvPr/>
        </p:nvGrpSpPr>
        <p:grpSpPr>
          <a:xfrm flipH="1">
            <a:off x="-52560" y="3565861"/>
            <a:ext cx="1082306" cy="1559420"/>
            <a:chOff x="5746200" y="-125075"/>
            <a:chExt cx="337125" cy="485725"/>
          </a:xfrm>
        </p:grpSpPr>
        <p:sp>
          <p:nvSpPr>
            <p:cNvPr id="121" name="Google Shape;121;g1071e92010e_0_19"/>
            <p:cNvSpPr/>
            <p:nvPr/>
          </p:nvSpPr>
          <p:spPr>
            <a:xfrm>
              <a:off x="5834100" y="-125075"/>
              <a:ext cx="249225" cy="261950"/>
            </a:xfrm>
            <a:custGeom>
              <a:rect b="b" l="l" r="r" t="t"/>
              <a:pathLst>
                <a:path extrusionOk="0" h="10478" w="9969">
                  <a:moveTo>
                    <a:pt x="3223" y="1"/>
                  </a:moveTo>
                  <a:cubicBezTo>
                    <a:pt x="2651" y="1"/>
                    <a:pt x="2118" y="114"/>
                    <a:pt x="1653" y="309"/>
                  </a:cubicBezTo>
                  <a:cubicBezTo>
                    <a:pt x="1" y="1002"/>
                    <a:pt x="340" y="2699"/>
                    <a:pt x="2374" y="3715"/>
                  </a:cubicBezTo>
                  <a:cubicBezTo>
                    <a:pt x="4407" y="4732"/>
                    <a:pt x="6936" y="6510"/>
                    <a:pt x="7541" y="9750"/>
                  </a:cubicBezTo>
                  <a:lnTo>
                    <a:pt x="9673" y="10477"/>
                  </a:lnTo>
                  <a:cubicBezTo>
                    <a:pt x="9744" y="10447"/>
                    <a:pt x="9969" y="5626"/>
                    <a:pt x="7895" y="2783"/>
                  </a:cubicBezTo>
                  <a:cubicBezTo>
                    <a:pt x="6405" y="743"/>
                    <a:pt x="4686" y="1"/>
                    <a:pt x="3223"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 name="Google Shape;122;g1071e92010e_0_19"/>
            <p:cNvSpPr/>
            <p:nvPr/>
          </p:nvSpPr>
          <p:spPr>
            <a:xfrm>
              <a:off x="5896575" y="-107050"/>
              <a:ext cx="164425" cy="208550"/>
            </a:xfrm>
            <a:custGeom>
              <a:rect b="b" l="l" r="r" t="t"/>
              <a:pathLst>
                <a:path extrusionOk="0" h="8342" w="6577">
                  <a:moveTo>
                    <a:pt x="174" y="1"/>
                  </a:moveTo>
                  <a:cubicBezTo>
                    <a:pt x="102" y="1"/>
                    <a:pt x="38" y="49"/>
                    <a:pt x="21" y="118"/>
                  </a:cubicBezTo>
                  <a:cubicBezTo>
                    <a:pt x="0" y="200"/>
                    <a:pt x="52" y="284"/>
                    <a:pt x="133" y="305"/>
                  </a:cubicBezTo>
                  <a:cubicBezTo>
                    <a:pt x="2584" y="917"/>
                    <a:pt x="5478" y="3317"/>
                    <a:pt x="6256" y="8213"/>
                  </a:cubicBezTo>
                  <a:cubicBezTo>
                    <a:pt x="6270" y="8287"/>
                    <a:pt x="6335" y="8342"/>
                    <a:pt x="6409" y="8342"/>
                  </a:cubicBezTo>
                  <a:lnTo>
                    <a:pt x="6433" y="8342"/>
                  </a:lnTo>
                  <a:cubicBezTo>
                    <a:pt x="6518" y="8328"/>
                    <a:pt x="6576" y="8247"/>
                    <a:pt x="6562" y="8162"/>
                  </a:cubicBezTo>
                  <a:cubicBezTo>
                    <a:pt x="5760" y="3120"/>
                    <a:pt x="2754" y="642"/>
                    <a:pt x="212" y="5"/>
                  </a:cubicBezTo>
                  <a:cubicBezTo>
                    <a:pt x="199" y="2"/>
                    <a:pt x="186" y="1"/>
                    <a:pt x="17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 name="Google Shape;123;g1071e92010e_0_19"/>
            <p:cNvSpPr/>
            <p:nvPr/>
          </p:nvSpPr>
          <p:spPr>
            <a:xfrm>
              <a:off x="5746200" y="18375"/>
              <a:ext cx="331275" cy="342275"/>
            </a:xfrm>
            <a:custGeom>
              <a:rect b="b" l="l" r="r" t="t"/>
              <a:pathLst>
                <a:path extrusionOk="0" h="13691" w="13251">
                  <a:moveTo>
                    <a:pt x="3906" y="0"/>
                  </a:moveTo>
                  <a:cubicBezTo>
                    <a:pt x="3211" y="0"/>
                    <a:pt x="2518" y="119"/>
                    <a:pt x="1861" y="381"/>
                  </a:cubicBezTo>
                  <a:cubicBezTo>
                    <a:pt x="1" y="1125"/>
                    <a:pt x="1021" y="2893"/>
                    <a:pt x="2867" y="3474"/>
                  </a:cubicBezTo>
                  <a:cubicBezTo>
                    <a:pt x="4931" y="4121"/>
                    <a:pt x="5339" y="4756"/>
                    <a:pt x="5607" y="5820"/>
                  </a:cubicBezTo>
                  <a:cubicBezTo>
                    <a:pt x="5832" y="6701"/>
                    <a:pt x="5342" y="8496"/>
                    <a:pt x="5828" y="9822"/>
                  </a:cubicBezTo>
                  <a:cubicBezTo>
                    <a:pt x="6312" y="11148"/>
                    <a:pt x="8140" y="11301"/>
                    <a:pt x="9708" y="11444"/>
                  </a:cubicBezTo>
                  <a:cubicBezTo>
                    <a:pt x="11217" y="11580"/>
                    <a:pt x="12499" y="12420"/>
                    <a:pt x="12811" y="13691"/>
                  </a:cubicBezTo>
                  <a:cubicBezTo>
                    <a:pt x="12832" y="13229"/>
                    <a:pt x="12849" y="12770"/>
                    <a:pt x="12866" y="12307"/>
                  </a:cubicBezTo>
                  <a:cubicBezTo>
                    <a:pt x="12927" y="10645"/>
                    <a:pt x="12992" y="8982"/>
                    <a:pt x="13053" y="7320"/>
                  </a:cubicBezTo>
                  <a:cubicBezTo>
                    <a:pt x="13081" y="6555"/>
                    <a:pt x="13111" y="5790"/>
                    <a:pt x="13138" y="5025"/>
                  </a:cubicBezTo>
                  <a:cubicBezTo>
                    <a:pt x="13169" y="4267"/>
                    <a:pt x="13250" y="3485"/>
                    <a:pt x="12880" y="2791"/>
                  </a:cubicBezTo>
                  <a:cubicBezTo>
                    <a:pt x="12353" y="1802"/>
                    <a:pt x="11350" y="1037"/>
                    <a:pt x="10231" y="965"/>
                  </a:cubicBezTo>
                  <a:cubicBezTo>
                    <a:pt x="10189" y="962"/>
                    <a:pt x="10147" y="961"/>
                    <a:pt x="10105" y="961"/>
                  </a:cubicBezTo>
                  <a:cubicBezTo>
                    <a:pt x="9932" y="961"/>
                    <a:pt x="9758" y="984"/>
                    <a:pt x="9585" y="1006"/>
                  </a:cubicBezTo>
                  <a:cubicBezTo>
                    <a:pt x="9410" y="1031"/>
                    <a:pt x="9237" y="1056"/>
                    <a:pt x="9062" y="1056"/>
                  </a:cubicBezTo>
                  <a:cubicBezTo>
                    <a:pt x="9020" y="1056"/>
                    <a:pt x="8978" y="1054"/>
                    <a:pt x="8936" y="1051"/>
                  </a:cubicBezTo>
                  <a:cubicBezTo>
                    <a:pt x="8576" y="1026"/>
                    <a:pt x="8191" y="976"/>
                    <a:pt x="7831" y="898"/>
                  </a:cubicBezTo>
                  <a:cubicBezTo>
                    <a:pt x="7046" y="728"/>
                    <a:pt x="6301" y="405"/>
                    <a:pt x="5522" y="207"/>
                  </a:cubicBezTo>
                  <a:cubicBezTo>
                    <a:pt x="4993" y="73"/>
                    <a:pt x="4449" y="0"/>
                    <a:pt x="3906"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 name="Google Shape;124;g1071e92010e_0_19"/>
            <p:cNvSpPr/>
            <p:nvPr/>
          </p:nvSpPr>
          <p:spPr>
            <a:xfrm>
              <a:off x="5822900" y="42200"/>
              <a:ext cx="248025" cy="210700"/>
            </a:xfrm>
            <a:custGeom>
              <a:rect b="b" l="l" r="r" t="t"/>
              <a:pathLst>
                <a:path extrusionOk="0" h="8428" w="9921">
                  <a:moveTo>
                    <a:pt x="160" y="0"/>
                  </a:moveTo>
                  <a:cubicBezTo>
                    <a:pt x="84" y="0"/>
                    <a:pt x="20" y="58"/>
                    <a:pt x="10" y="135"/>
                  </a:cubicBezTo>
                  <a:cubicBezTo>
                    <a:pt x="0" y="220"/>
                    <a:pt x="61" y="298"/>
                    <a:pt x="146" y="308"/>
                  </a:cubicBezTo>
                  <a:cubicBezTo>
                    <a:pt x="2139" y="543"/>
                    <a:pt x="8132" y="4239"/>
                    <a:pt x="9601" y="8325"/>
                  </a:cubicBezTo>
                  <a:cubicBezTo>
                    <a:pt x="9621" y="8386"/>
                    <a:pt x="9682" y="8427"/>
                    <a:pt x="9743" y="8427"/>
                  </a:cubicBezTo>
                  <a:cubicBezTo>
                    <a:pt x="9764" y="8427"/>
                    <a:pt x="9781" y="8424"/>
                    <a:pt x="9798" y="8417"/>
                  </a:cubicBezTo>
                  <a:cubicBezTo>
                    <a:pt x="9880" y="8390"/>
                    <a:pt x="9920" y="8302"/>
                    <a:pt x="9890" y="8220"/>
                  </a:cubicBezTo>
                  <a:cubicBezTo>
                    <a:pt x="8387" y="4031"/>
                    <a:pt x="2230" y="244"/>
                    <a:pt x="184" y="2"/>
                  </a:cubicBezTo>
                  <a:cubicBezTo>
                    <a:pt x="176" y="1"/>
                    <a:pt x="168" y="0"/>
                    <a:pt x="16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 name="Google Shape;125;g1071e92010e_0_19"/>
            <p:cNvSpPr/>
            <p:nvPr/>
          </p:nvSpPr>
          <p:spPr>
            <a:xfrm>
              <a:off x="6009450" y="71800"/>
              <a:ext cx="26375" cy="97400"/>
            </a:xfrm>
            <a:custGeom>
              <a:rect b="b" l="l" r="r" t="t"/>
              <a:pathLst>
                <a:path extrusionOk="0" h="3896" w="1055">
                  <a:moveTo>
                    <a:pt x="533" y="0"/>
                  </a:moveTo>
                  <a:cubicBezTo>
                    <a:pt x="521" y="0"/>
                    <a:pt x="509" y="2"/>
                    <a:pt x="497" y="5"/>
                  </a:cubicBezTo>
                  <a:cubicBezTo>
                    <a:pt x="412" y="29"/>
                    <a:pt x="364" y="113"/>
                    <a:pt x="384" y="195"/>
                  </a:cubicBezTo>
                  <a:cubicBezTo>
                    <a:pt x="388" y="209"/>
                    <a:pt x="731" y="1623"/>
                    <a:pt x="28" y="3691"/>
                  </a:cubicBezTo>
                  <a:cubicBezTo>
                    <a:pt x="1" y="3772"/>
                    <a:pt x="45" y="3857"/>
                    <a:pt x="126" y="3887"/>
                  </a:cubicBezTo>
                  <a:cubicBezTo>
                    <a:pt x="136" y="3891"/>
                    <a:pt x="150" y="3891"/>
                    <a:pt x="160" y="3895"/>
                  </a:cubicBezTo>
                  <a:cubicBezTo>
                    <a:pt x="165" y="3895"/>
                    <a:pt x="170" y="3895"/>
                    <a:pt x="175" y="3895"/>
                  </a:cubicBezTo>
                  <a:cubicBezTo>
                    <a:pt x="241" y="3895"/>
                    <a:pt x="301" y="3855"/>
                    <a:pt x="323" y="3789"/>
                  </a:cubicBezTo>
                  <a:cubicBezTo>
                    <a:pt x="1054" y="1627"/>
                    <a:pt x="701" y="179"/>
                    <a:pt x="684" y="117"/>
                  </a:cubicBezTo>
                  <a:cubicBezTo>
                    <a:pt x="666" y="48"/>
                    <a:pt x="602" y="0"/>
                    <a:pt x="533"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 name="Google Shape;126;g1071e92010e_0_19"/>
            <p:cNvSpPr/>
            <p:nvPr/>
          </p:nvSpPr>
          <p:spPr>
            <a:xfrm>
              <a:off x="5954025" y="213800"/>
              <a:ext cx="107200" cy="16900"/>
            </a:xfrm>
            <a:custGeom>
              <a:rect b="b" l="l" r="r" t="t"/>
              <a:pathLst>
                <a:path extrusionOk="0" h="676" w="4288">
                  <a:moveTo>
                    <a:pt x="2103" y="1"/>
                  </a:moveTo>
                  <a:cubicBezTo>
                    <a:pt x="1103" y="1"/>
                    <a:pt x="205" y="161"/>
                    <a:pt x="140" y="173"/>
                  </a:cubicBezTo>
                  <a:cubicBezTo>
                    <a:pt x="59" y="186"/>
                    <a:pt x="1" y="267"/>
                    <a:pt x="18" y="353"/>
                  </a:cubicBezTo>
                  <a:cubicBezTo>
                    <a:pt x="30" y="425"/>
                    <a:pt x="95" y="478"/>
                    <a:pt x="169" y="478"/>
                  </a:cubicBezTo>
                  <a:cubicBezTo>
                    <a:pt x="179" y="478"/>
                    <a:pt x="188" y="477"/>
                    <a:pt x="198" y="476"/>
                  </a:cubicBezTo>
                  <a:cubicBezTo>
                    <a:pt x="212" y="473"/>
                    <a:pt x="1122" y="311"/>
                    <a:pt x="2114" y="311"/>
                  </a:cubicBezTo>
                  <a:cubicBezTo>
                    <a:pt x="2807" y="311"/>
                    <a:pt x="3541" y="390"/>
                    <a:pt x="4037" y="659"/>
                  </a:cubicBezTo>
                  <a:cubicBezTo>
                    <a:pt x="4060" y="672"/>
                    <a:pt x="4087" y="675"/>
                    <a:pt x="4111" y="675"/>
                  </a:cubicBezTo>
                  <a:cubicBezTo>
                    <a:pt x="4165" y="675"/>
                    <a:pt x="4220" y="648"/>
                    <a:pt x="4247" y="598"/>
                  </a:cubicBezTo>
                  <a:cubicBezTo>
                    <a:pt x="4288" y="523"/>
                    <a:pt x="4261" y="427"/>
                    <a:pt x="4186" y="387"/>
                  </a:cubicBezTo>
                  <a:cubicBezTo>
                    <a:pt x="3633" y="88"/>
                    <a:pt x="2841" y="1"/>
                    <a:pt x="2103"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 name="Google Shape;127;g1071e92010e_0_19"/>
            <p:cNvSpPr/>
            <p:nvPr/>
          </p:nvSpPr>
          <p:spPr>
            <a:xfrm>
              <a:off x="5822900" y="42200"/>
              <a:ext cx="248025" cy="210700"/>
            </a:xfrm>
            <a:custGeom>
              <a:rect b="b" l="l" r="r" t="t"/>
              <a:pathLst>
                <a:path extrusionOk="0" h="8428" w="9921">
                  <a:moveTo>
                    <a:pt x="160" y="0"/>
                  </a:moveTo>
                  <a:cubicBezTo>
                    <a:pt x="84" y="0"/>
                    <a:pt x="20" y="58"/>
                    <a:pt x="10" y="135"/>
                  </a:cubicBezTo>
                  <a:cubicBezTo>
                    <a:pt x="0" y="220"/>
                    <a:pt x="61" y="298"/>
                    <a:pt x="146" y="308"/>
                  </a:cubicBezTo>
                  <a:cubicBezTo>
                    <a:pt x="2139" y="543"/>
                    <a:pt x="8132" y="4239"/>
                    <a:pt x="9601" y="8325"/>
                  </a:cubicBezTo>
                  <a:cubicBezTo>
                    <a:pt x="9621" y="8386"/>
                    <a:pt x="9682" y="8427"/>
                    <a:pt x="9743" y="8427"/>
                  </a:cubicBezTo>
                  <a:cubicBezTo>
                    <a:pt x="9764" y="8427"/>
                    <a:pt x="9781" y="8424"/>
                    <a:pt x="9798" y="8417"/>
                  </a:cubicBezTo>
                  <a:cubicBezTo>
                    <a:pt x="9880" y="8390"/>
                    <a:pt x="9920" y="8302"/>
                    <a:pt x="9890" y="8220"/>
                  </a:cubicBezTo>
                  <a:cubicBezTo>
                    <a:pt x="8387" y="4031"/>
                    <a:pt x="2230" y="244"/>
                    <a:pt x="184" y="2"/>
                  </a:cubicBezTo>
                  <a:cubicBezTo>
                    <a:pt x="176" y="1"/>
                    <a:pt x="168" y="0"/>
                    <a:pt x="16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 name="Google Shape;128;g1071e92010e_0_19"/>
            <p:cNvSpPr/>
            <p:nvPr/>
          </p:nvSpPr>
          <p:spPr>
            <a:xfrm>
              <a:off x="6009450" y="71800"/>
              <a:ext cx="26375" cy="97400"/>
            </a:xfrm>
            <a:custGeom>
              <a:rect b="b" l="l" r="r" t="t"/>
              <a:pathLst>
                <a:path extrusionOk="0" h="3896" w="1055">
                  <a:moveTo>
                    <a:pt x="533" y="0"/>
                  </a:moveTo>
                  <a:cubicBezTo>
                    <a:pt x="521" y="0"/>
                    <a:pt x="509" y="2"/>
                    <a:pt x="497" y="5"/>
                  </a:cubicBezTo>
                  <a:cubicBezTo>
                    <a:pt x="412" y="29"/>
                    <a:pt x="364" y="113"/>
                    <a:pt x="384" y="195"/>
                  </a:cubicBezTo>
                  <a:cubicBezTo>
                    <a:pt x="388" y="209"/>
                    <a:pt x="731" y="1623"/>
                    <a:pt x="28" y="3691"/>
                  </a:cubicBezTo>
                  <a:cubicBezTo>
                    <a:pt x="1" y="3772"/>
                    <a:pt x="45" y="3857"/>
                    <a:pt x="126" y="3887"/>
                  </a:cubicBezTo>
                  <a:cubicBezTo>
                    <a:pt x="136" y="3891"/>
                    <a:pt x="150" y="3891"/>
                    <a:pt x="160" y="3895"/>
                  </a:cubicBezTo>
                  <a:cubicBezTo>
                    <a:pt x="165" y="3895"/>
                    <a:pt x="170" y="3895"/>
                    <a:pt x="175" y="3895"/>
                  </a:cubicBezTo>
                  <a:cubicBezTo>
                    <a:pt x="241" y="3895"/>
                    <a:pt x="301" y="3855"/>
                    <a:pt x="323" y="3789"/>
                  </a:cubicBezTo>
                  <a:cubicBezTo>
                    <a:pt x="1054" y="1627"/>
                    <a:pt x="701" y="179"/>
                    <a:pt x="684" y="117"/>
                  </a:cubicBezTo>
                  <a:cubicBezTo>
                    <a:pt x="666" y="48"/>
                    <a:pt x="602" y="0"/>
                    <a:pt x="533"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 name="Google Shape;129;g1071e92010e_0_19"/>
            <p:cNvSpPr/>
            <p:nvPr/>
          </p:nvSpPr>
          <p:spPr>
            <a:xfrm>
              <a:off x="5954025" y="213800"/>
              <a:ext cx="107200" cy="16900"/>
            </a:xfrm>
            <a:custGeom>
              <a:rect b="b" l="l" r="r" t="t"/>
              <a:pathLst>
                <a:path extrusionOk="0" h="676" w="4288">
                  <a:moveTo>
                    <a:pt x="2103" y="1"/>
                  </a:moveTo>
                  <a:cubicBezTo>
                    <a:pt x="1103" y="1"/>
                    <a:pt x="205" y="161"/>
                    <a:pt x="140" y="173"/>
                  </a:cubicBezTo>
                  <a:cubicBezTo>
                    <a:pt x="59" y="186"/>
                    <a:pt x="1" y="267"/>
                    <a:pt x="18" y="353"/>
                  </a:cubicBezTo>
                  <a:cubicBezTo>
                    <a:pt x="30" y="425"/>
                    <a:pt x="95" y="478"/>
                    <a:pt x="169" y="478"/>
                  </a:cubicBezTo>
                  <a:cubicBezTo>
                    <a:pt x="179" y="478"/>
                    <a:pt x="188" y="477"/>
                    <a:pt x="198" y="476"/>
                  </a:cubicBezTo>
                  <a:cubicBezTo>
                    <a:pt x="212" y="473"/>
                    <a:pt x="1122" y="311"/>
                    <a:pt x="2114" y="311"/>
                  </a:cubicBezTo>
                  <a:cubicBezTo>
                    <a:pt x="2807" y="311"/>
                    <a:pt x="3541" y="390"/>
                    <a:pt x="4037" y="659"/>
                  </a:cubicBezTo>
                  <a:cubicBezTo>
                    <a:pt x="4060" y="672"/>
                    <a:pt x="4087" y="675"/>
                    <a:pt x="4111" y="675"/>
                  </a:cubicBezTo>
                  <a:cubicBezTo>
                    <a:pt x="4165" y="675"/>
                    <a:pt x="4220" y="648"/>
                    <a:pt x="4247" y="598"/>
                  </a:cubicBezTo>
                  <a:cubicBezTo>
                    <a:pt x="4288" y="523"/>
                    <a:pt x="4261" y="427"/>
                    <a:pt x="4186" y="387"/>
                  </a:cubicBezTo>
                  <a:cubicBezTo>
                    <a:pt x="3633" y="88"/>
                    <a:pt x="2841" y="1"/>
                    <a:pt x="2103"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30" name="Google Shape;130;g1071e92010e_0_19"/>
          <p:cNvSpPr txBox="1"/>
          <p:nvPr/>
        </p:nvSpPr>
        <p:spPr>
          <a:xfrm>
            <a:off x="-87800" y="1052950"/>
            <a:ext cx="8883000" cy="4155900"/>
          </a:xfrm>
          <a:prstGeom prst="rect">
            <a:avLst/>
          </a:prstGeom>
          <a:noFill/>
          <a:ln>
            <a:noFill/>
          </a:ln>
        </p:spPr>
        <p:txBody>
          <a:bodyPr anchorCtr="0" anchor="t" bIns="91425" lIns="91425" spcFirstLastPara="1" rIns="91425" wrap="square" tIns="91425">
            <a:spAutoFit/>
          </a:bodyPr>
          <a:lstStyle/>
          <a:p>
            <a:pPr indent="0" lvl="0" marL="457200" marR="0" rtl="0" algn="l">
              <a:lnSpc>
                <a:spcPct val="100000"/>
              </a:lnSpc>
              <a:spcBef>
                <a:spcPts val="0"/>
              </a:spcBef>
              <a:spcAft>
                <a:spcPts val="0"/>
              </a:spcAft>
              <a:buNone/>
            </a:pPr>
            <a:r>
              <a:rPr lang="en">
                <a:latin typeface="Dosis Light"/>
                <a:ea typeface="Dosis Light"/>
                <a:cs typeface="Dosis Light"/>
                <a:sym typeface="Dosis Light"/>
              </a:rPr>
              <a:t>The creation of </a:t>
            </a:r>
            <a:r>
              <a:rPr b="1" lang="en">
                <a:latin typeface="Dosis"/>
                <a:ea typeface="Dosis"/>
                <a:cs typeface="Dosis"/>
                <a:sym typeface="Dosis"/>
              </a:rPr>
              <a:t>synthetic</a:t>
            </a:r>
            <a:r>
              <a:rPr b="1" lang="en">
                <a:latin typeface="Dosis"/>
                <a:ea typeface="Dosis"/>
                <a:cs typeface="Dosis"/>
                <a:sym typeface="Dosis"/>
              </a:rPr>
              <a:t> </a:t>
            </a:r>
            <a:r>
              <a:rPr lang="en">
                <a:latin typeface="Dosis Light"/>
                <a:ea typeface="Dosis Light"/>
                <a:cs typeface="Dosis Light"/>
                <a:sym typeface="Dosis Light"/>
              </a:rPr>
              <a:t>dataset</a:t>
            </a:r>
            <a:r>
              <a:rPr lang="en">
                <a:latin typeface="Dosis Light"/>
                <a:ea typeface="Dosis Light"/>
                <a:cs typeface="Dosis Light"/>
                <a:sym typeface="Dosis Light"/>
              </a:rPr>
              <a:t> is motivated by the fact that on </a:t>
            </a:r>
            <a:r>
              <a:rPr b="1" lang="en">
                <a:latin typeface="Dosis"/>
                <a:ea typeface="Dosis"/>
                <a:cs typeface="Dosis"/>
                <a:sym typeface="Dosis"/>
              </a:rPr>
              <a:t>public datasets </a:t>
            </a:r>
            <a:r>
              <a:rPr lang="en">
                <a:latin typeface="Dosis Light"/>
                <a:ea typeface="Dosis Light"/>
                <a:cs typeface="Dosis Light"/>
                <a:sym typeface="Dosis Light"/>
              </a:rPr>
              <a:t>the don’t contain usable </a:t>
            </a:r>
            <a:r>
              <a:rPr b="1" lang="en">
                <a:latin typeface="Dosis"/>
                <a:ea typeface="Dosis"/>
                <a:cs typeface="Dosis"/>
                <a:sym typeface="Dosis"/>
              </a:rPr>
              <a:t>device fingerprints* </a:t>
            </a:r>
            <a:r>
              <a:rPr lang="en">
                <a:latin typeface="Dosis Light"/>
                <a:ea typeface="Dosis Light"/>
                <a:cs typeface="Dosis Light"/>
                <a:sym typeface="Dosis Light"/>
              </a:rPr>
              <a:t>linked to a device. </a:t>
            </a:r>
            <a:endParaRPr>
              <a:latin typeface="Dosis Light"/>
              <a:ea typeface="Dosis Light"/>
              <a:cs typeface="Dosis Light"/>
              <a:sym typeface="Dosis Light"/>
            </a:endParaRPr>
          </a:p>
          <a:p>
            <a:pPr indent="0" lvl="0" marL="457200" marR="0" rtl="0" algn="l">
              <a:lnSpc>
                <a:spcPct val="100000"/>
              </a:lnSpc>
              <a:spcBef>
                <a:spcPts val="0"/>
              </a:spcBef>
              <a:spcAft>
                <a:spcPts val="0"/>
              </a:spcAft>
              <a:buNone/>
            </a:pPr>
            <a:r>
              <a:t/>
            </a:r>
            <a:endParaRPr sz="600">
              <a:latin typeface="Dosis Light"/>
              <a:ea typeface="Dosis Light"/>
              <a:cs typeface="Dosis Light"/>
              <a:sym typeface="Dosis Light"/>
            </a:endParaRPr>
          </a:p>
          <a:p>
            <a:pPr indent="0" lvl="0" marL="457200" marR="0" rtl="0" algn="l">
              <a:lnSpc>
                <a:spcPct val="100000"/>
              </a:lnSpc>
              <a:spcBef>
                <a:spcPts val="0"/>
              </a:spcBef>
              <a:spcAft>
                <a:spcPts val="0"/>
              </a:spcAft>
              <a:buNone/>
            </a:pPr>
            <a:r>
              <a:rPr lang="en">
                <a:latin typeface="Dosis Light"/>
                <a:ea typeface="Dosis Light"/>
                <a:cs typeface="Dosis Light"/>
                <a:sym typeface="Dosis Light"/>
              </a:rPr>
              <a:t>The dataset </a:t>
            </a:r>
            <a:r>
              <a:rPr b="1" lang="en">
                <a:latin typeface="Dosis"/>
                <a:ea typeface="Dosis"/>
                <a:cs typeface="Dosis"/>
                <a:sym typeface="Dosis"/>
              </a:rPr>
              <a:t>must </a:t>
            </a:r>
            <a:r>
              <a:rPr lang="en">
                <a:latin typeface="Dosis Light"/>
                <a:ea typeface="Dosis Light"/>
                <a:cs typeface="Dosis Light"/>
                <a:sym typeface="Dosis Light"/>
              </a:rPr>
              <a:t>consider the following </a:t>
            </a:r>
            <a:r>
              <a:rPr b="1" lang="en">
                <a:latin typeface="Dosis"/>
                <a:ea typeface="Dosis"/>
                <a:cs typeface="Dosis"/>
                <a:sym typeface="Dosis"/>
              </a:rPr>
              <a:t>characteristics</a:t>
            </a:r>
            <a:r>
              <a:rPr lang="en">
                <a:latin typeface="Dosis Light"/>
                <a:ea typeface="Dosis Light"/>
                <a:cs typeface="Dosis Light"/>
                <a:sym typeface="Dosis Light"/>
              </a:rPr>
              <a:t>:</a:t>
            </a:r>
            <a:endParaRPr>
              <a:latin typeface="Dosis Light"/>
              <a:ea typeface="Dosis Light"/>
              <a:cs typeface="Dosis Light"/>
              <a:sym typeface="Dosis Light"/>
            </a:endParaRPr>
          </a:p>
          <a:p>
            <a:pPr indent="-317500" lvl="0" marL="914400" marR="0" rtl="0" algn="l">
              <a:lnSpc>
                <a:spcPct val="100000"/>
              </a:lnSpc>
              <a:spcBef>
                <a:spcPts val="0"/>
              </a:spcBef>
              <a:spcAft>
                <a:spcPts val="0"/>
              </a:spcAft>
              <a:buSzPts val="1400"/>
              <a:buFont typeface="Dosis Light"/>
              <a:buChar char="-"/>
            </a:pPr>
            <a:r>
              <a:rPr lang="en">
                <a:latin typeface="Dosis Light"/>
                <a:ea typeface="Dosis Light"/>
                <a:cs typeface="Dosis Light"/>
                <a:sym typeface="Dosis Light"/>
              </a:rPr>
              <a:t>The </a:t>
            </a:r>
            <a:r>
              <a:rPr b="1" lang="en">
                <a:latin typeface="Dosis"/>
                <a:ea typeface="Dosis"/>
                <a:cs typeface="Dosis"/>
                <a:sym typeface="Dosis"/>
              </a:rPr>
              <a:t>station’s distance</a:t>
            </a:r>
            <a:r>
              <a:rPr lang="en">
                <a:latin typeface="Dosis Light"/>
                <a:ea typeface="Dosis Light"/>
                <a:cs typeface="Dosis Light"/>
                <a:sym typeface="Dosis Light"/>
              </a:rPr>
              <a:t> must be taken into account, to create paths. </a:t>
            </a:r>
            <a:r>
              <a:rPr b="1" lang="en">
                <a:latin typeface="Dosis"/>
                <a:ea typeface="Dosis"/>
                <a:cs typeface="Dosis"/>
                <a:sym typeface="Dosis"/>
              </a:rPr>
              <a:t>Closer stations </a:t>
            </a:r>
            <a:r>
              <a:rPr lang="en">
                <a:latin typeface="Dosis Light"/>
                <a:ea typeface="Dosis Light"/>
                <a:cs typeface="Dosis Light"/>
                <a:sym typeface="Dosis Light"/>
              </a:rPr>
              <a:t>should be </a:t>
            </a:r>
            <a:r>
              <a:rPr b="1" lang="en">
                <a:latin typeface="Dosis"/>
                <a:ea typeface="Dosis"/>
                <a:cs typeface="Dosis"/>
                <a:sym typeface="Dosis"/>
              </a:rPr>
              <a:t>more likely </a:t>
            </a:r>
            <a:r>
              <a:rPr lang="en">
                <a:latin typeface="Dosis Light"/>
                <a:ea typeface="Dosis Light"/>
                <a:cs typeface="Dosis Light"/>
                <a:sym typeface="Dosis Light"/>
              </a:rPr>
              <a:t>to be part of the </a:t>
            </a:r>
            <a:r>
              <a:rPr b="1" lang="en">
                <a:latin typeface="Dosis"/>
                <a:ea typeface="Dosis"/>
                <a:cs typeface="Dosis"/>
                <a:sym typeface="Dosis"/>
              </a:rPr>
              <a:t>same path </a:t>
            </a:r>
            <a:r>
              <a:rPr lang="en">
                <a:latin typeface="Dosis Light"/>
                <a:ea typeface="Dosis Light"/>
                <a:cs typeface="Dosis Light"/>
                <a:sym typeface="Dosis Light"/>
              </a:rPr>
              <a:t>of a device.</a:t>
            </a:r>
            <a:endParaRPr>
              <a:latin typeface="Dosis Light"/>
              <a:ea typeface="Dosis Light"/>
              <a:cs typeface="Dosis Light"/>
              <a:sym typeface="Dosis Light"/>
            </a:endParaRPr>
          </a:p>
          <a:p>
            <a:pPr indent="-317500" lvl="0" marL="914400" marR="0" rtl="0" algn="l">
              <a:lnSpc>
                <a:spcPct val="100000"/>
              </a:lnSpc>
              <a:spcBef>
                <a:spcPts val="0"/>
              </a:spcBef>
              <a:spcAft>
                <a:spcPts val="0"/>
              </a:spcAft>
              <a:buSzPts val="1400"/>
              <a:buFont typeface="Dosis Light"/>
              <a:buChar char="-"/>
            </a:pPr>
            <a:r>
              <a:rPr b="1" lang="en">
                <a:latin typeface="Dosis"/>
                <a:ea typeface="Dosis"/>
                <a:cs typeface="Dosis"/>
                <a:sym typeface="Dosis"/>
              </a:rPr>
              <a:t>Unhability </a:t>
            </a:r>
            <a:r>
              <a:rPr lang="en">
                <a:latin typeface="Dosis Light"/>
                <a:ea typeface="Dosis Light"/>
                <a:cs typeface="Dosis Light"/>
                <a:sym typeface="Dosis Light"/>
              </a:rPr>
              <a:t>of a station to produce device fingerprint data.  For example, the station doesn’t </a:t>
            </a:r>
            <a:r>
              <a:rPr b="1" lang="en">
                <a:latin typeface="Dosis"/>
                <a:ea typeface="Dosis"/>
                <a:cs typeface="Dosis"/>
                <a:sym typeface="Dosis"/>
              </a:rPr>
              <a:t>detect </a:t>
            </a:r>
            <a:r>
              <a:rPr lang="en">
                <a:latin typeface="Dosis Light"/>
                <a:ea typeface="Dosis Light"/>
                <a:cs typeface="Dosis Light"/>
                <a:sym typeface="Dosis Light"/>
              </a:rPr>
              <a:t>the </a:t>
            </a:r>
            <a:r>
              <a:rPr b="1" lang="en">
                <a:latin typeface="Dosis"/>
                <a:ea typeface="Dosis"/>
                <a:cs typeface="Dosis"/>
                <a:sym typeface="Dosis"/>
              </a:rPr>
              <a:t>device </a:t>
            </a:r>
            <a:r>
              <a:rPr lang="en">
                <a:latin typeface="Dosis Light"/>
                <a:ea typeface="Dosis Light"/>
                <a:cs typeface="Dosis Light"/>
                <a:sym typeface="Dosis Light"/>
              </a:rPr>
              <a:t>it in time and the device goes </a:t>
            </a:r>
            <a:r>
              <a:rPr b="1" lang="en">
                <a:latin typeface="Dosis"/>
                <a:ea typeface="Dosis"/>
                <a:cs typeface="Dosis"/>
                <a:sym typeface="Dosis"/>
              </a:rPr>
              <a:t>out of range </a:t>
            </a:r>
            <a:r>
              <a:rPr lang="en">
                <a:latin typeface="Dosis Light"/>
                <a:ea typeface="Dosis Light"/>
                <a:cs typeface="Dosis Light"/>
                <a:sym typeface="Dosis Light"/>
              </a:rPr>
              <a:t>first.</a:t>
            </a:r>
            <a:endParaRPr>
              <a:latin typeface="Dosis Light"/>
              <a:ea typeface="Dosis Light"/>
              <a:cs typeface="Dosis Light"/>
              <a:sym typeface="Dosis Light"/>
            </a:endParaRPr>
          </a:p>
          <a:p>
            <a:pPr indent="-317500" lvl="0" marL="914400" marR="0" rtl="0" algn="l">
              <a:lnSpc>
                <a:spcPct val="100000"/>
              </a:lnSpc>
              <a:spcBef>
                <a:spcPts val="0"/>
              </a:spcBef>
              <a:spcAft>
                <a:spcPts val="0"/>
              </a:spcAft>
              <a:buSzPts val="1400"/>
              <a:buFont typeface="Dosis Light"/>
              <a:buChar char="-"/>
            </a:pPr>
            <a:r>
              <a:rPr lang="en">
                <a:latin typeface="Dosis Light"/>
                <a:ea typeface="Dosis Light"/>
                <a:cs typeface="Dosis Light"/>
                <a:sym typeface="Dosis Light"/>
              </a:rPr>
              <a:t>Not all the stations have the same </a:t>
            </a:r>
            <a:r>
              <a:rPr b="1" lang="en">
                <a:latin typeface="Dosis"/>
                <a:ea typeface="Dosis"/>
                <a:cs typeface="Dosis"/>
                <a:sym typeface="Dosis"/>
              </a:rPr>
              <a:t>amount </a:t>
            </a:r>
            <a:r>
              <a:rPr lang="en">
                <a:latin typeface="Dosis Light"/>
                <a:ea typeface="Dosis Light"/>
                <a:cs typeface="Dosis Light"/>
                <a:sym typeface="Dosis Light"/>
              </a:rPr>
              <a:t>of </a:t>
            </a:r>
            <a:r>
              <a:rPr b="1" lang="en">
                <a:latin typeface="Dosis"/>
                <a:ea typeface="Dosis"/>
                <a:cs typeface="Dosis"/>
                <a:sym typeface="Dosis"/>
              </a:rPr>
              <a:t>people </a:t>
            </a:r>
            <a:r>
              <a:rPr lang="en">
                <a:latin typeface="Dosis Light"/>
                <a:ea typeface="Dosis Light"/>
                <a:cs typeface="Dosis Light"/>
                <a:sym typeface="Dosis Light"/>
              </a:rPr>
              <a:t>passing through along the day. </a:t>
            </a:r>
            <a:endParaRPr>
              <a:latin typeface="Dosis Light"/>
              <a:ea typeface="Dosis Light"/>
              <a:cs typeface="Dosis Light"/>
              <a:sym typeface="Dosis Light"/>
            </a:endParaRPr>
          </a:p>
          <a:p>
            <a:pPr indent="-317500" lvl="0" marL="914400" marR="0" rtl="0" algn="l">
              <a:lnSpc>
                <a:spcPct val="100000"/>
              </a:lnSpc>
              <a:spcBef>
                <a:spcPts val="0"/>
              </a:spcBef>
              <a:spcAft>
                <a:spcPts val="0"/>
              </a:spcAft>
              <a:buSzPts val="1400"/>
              <a:buFont typeface="Dosis Light"/>
              <a:buChar char="-"/>
            </a:pPr>
            <a:r>
              <a:rPr b="1" lang="en">
                <a:latin typeface="Dosis"/>
                <a:ea typeface="Dosis"/>
                <a:cs typeface="Dosis"/>
                <a:sym typeface="Dosis"/>
              </a:rPr>
              <a:t>Patterns </a:t>
            </a:r>
            <a:r>
              <a:rPr lang="en">
                <a:latin typeface="Dosis Light"/>
                <a:ea typeface="Dosis Light"/>
                <a:cs typeface="Dosis Light"/>
                <a:sym typeface="Dosis Light"/>
              </a:rPr>
              <a:t>in visiting places in each </a:t>
            </a:r>
            <a:r>
              <a:rPr b="1" lang="en">
                <a:latin typeface="Dosis"/>
                <a:ea typeface="Dosis"/>
                <a:cs typeface="Dosis"/>
                <a:sym typeface="Dosis"/>
              </a:rPr>
              <a:t>day</a:t>
            </a:r>
            <a:r>
              <a:rPr lang="en">
                <a:latin typeface="Dosis Light"/>
                <a:ea typeface="Dosis Light"/>
                <a:cs typeface="Dosis Light"/>
                <a:sym typeface="Dosis Light"/>
              </a:rPr>
              <a:t>, </a:t>
            </a:r>
            <a:r>
              <a:rPr b="1" lang="en">
                <a:latin typeface="Dosis"/>
                <a:ea typeface="Dosis"/>
                <a:cs typeface="Dosis"/>
                <a:sym typeface="Dosis"/>
              </a:rPr>
              <a:t>week </a:t>
            </a:r>
            <a:r>
              <a:rPr lang="en">
                <a:latin typeface="Dosis Light"/>
                <a:ea typeface="Dosis Light"/>
                <a:cs typeface="Dosis Light"/>
                <a:sym typeface="Dosis Light"/>
              </a:rPr>
              <a:t>and </a:t>
            </a:r>
            <a:r>
              <a:rPr b="1" lang="en">
                <a:latin typeface="Dosis"/>
                <a:ea typeface="Dosis"/>
                <a:cs typeface="Dosis"/>
                <a:sym typeface="Dosis"/>
              </a:rPr>
              <a:t>month</a:t>
            </a:r>
            <a:r>
              <a:rPr lang="en">
                <a:latin typeface="Dosis Light"/>
                <a:ea typeface="Dosis Light"/>
                <a:cs typeface="Dosis Light"/>
                <a:sym typeface="Dosis Light"/>
              </a:rPr>
              <a:t>. For example, workers have </a:t>
            </a:r>
            <a:r>
              <a:rPr b="1" lang="en">
                <a:latin typeface="Dosis"/>
                <a:ea typeface="Dosis"/>
                <a:cs typeface="Dosis"/>
                <a:sym typeface="Dosis"/>
              </a:rPr>
              <a:t>almost </a:t>
            </a:r>
            <a:r>
              <a:rPr lang="en">
                <a:latin typeface="Dosis Light"/>
                <a:ea typeface="Dosis Light"/>
                <a:cs typeface="Dosis Light"/>
                <a:sym typeface="Dosis Light"/>
              </a:rPr>
              <a:t>the </a:t>
            </a:r>
            <a:r>
              <a:rPr b="1" lang="en">
                <a:latin typeface="Dosis"/>
                <a:ea typeface="Dosis"/>
                <a:cs typeface="Dosis"/>
                <a:sym typeface="Dosis"/>
              </a:rPr>
              <a:t>same path </a:t>
            </a:r>
            <a:r>
              <a:rPr lang="en">
                <a:latin typeface="Dosis Light"/>
                <a:ea typeface="Dosis Light"/>
                <a:cs typeface="Dosis Light"/>
                <a:sym typeface="Dosis Light"/>
              </a:rPr>
              <a:t>during a working week with slightly difference in the time range.</a:t>
            </a:r>
            <a:endParaRPr>
              <a:latin typeface="Dosis Light"/>
              <a:ea typeface="Dosis Light"/>
              <a:cs typeface="Dosis Light"/>
              <a:sym typeface="Dosis Light"/>
            </a:endParaRPr>
          </a:p>
          <a:p>
            <a:pPr indent="0" lvl="0" marL="0" marR="0" rtl="0" algn="l">
              <a:lnSpc>
                <a:spcPct val="100000"/>
              </a:lnSpc>
              <a:spcBef>
                <a:spcPts val="0"/>
              </a:spcBef>
              <a:spcAft>
                <a:spcPts val="0"/>
              </a:spcAft>
              <a:buNone/>
            </a:pPr>
            <a:r>
              <a:t/>
            </a:r>
            <a:endParaRPr>
              <a:latin typeface="Dosis Light"/>
              <a:ea typeface="Dosis Light"/>
              <a:cs typeface="Dosis Light"/>
              <a:sym typeface="Dosis Light"/>
            </a:endParaRPr>
          </a:p>
          <a:p>
            <a:pPr indent="0" lvl="0" marL="0" marR="0" rtl="0" algn="l">
              <a:lnSpc>
                <a:spcPct val="100000"/>
              </a:lnSpc>
              <a:spcBef>
                <a:spcPts val="0"/>
              </a:spcBef>
              <a:spcAft>
                <a:spcPts val="0"/>
              </a:spcAft>
              <a:buNone/>
            </a:pPr>
            <a:r>
              <a:t/>
            </a:r>
            <a:endParaRPr>
              <a:latin typeface="Dosis Light"/>
              <a:ea typeface="Dosis Light"/>
              <a:cs typeface="Dosis Light"/>
              <a:sym typeface="Dosis Light"/>
            </a:endParaRPr>
          </a:p>
          <a:p>
            <a:pPr indent="0" lvl="0" marL="0" marR="0" rtl="0" algn="l">
              <a:lnSpc>
                <a:spcPct val="100000"/>
              </a:lnSpc>
              <a:spcBef>
                <a:spcPts val="0"/>
              </a:spcBef>
              <a:spcAft>
                <a:spcPts val="0"/>
              </a:spcAft>
              <a:buNone/>
            </a:pPr>
            <a:r>
              <a:t/>
            </a:r>
            <a:endParaRPr>
              <a:latin typeface="Dosis Light"/>
              <a:ea typeface="Dosis Light"/>
              <a:cs typeface="Dosis Light"/>
              <a:sym typeface="Dosis Light"/>
            </a:endParaRPr>
          </a:p>
          <a:p>
            <a:pPr indent="0" lvl="0" marL="0" marR="0" rtl="0" algn="l">
              <a:lnSpc>
                <a:spcPct val="100000"/>
              </a:lnSpc>
              <a:spcBef>
                <a:spcPts val="0"/>
              </a:spcBef>
              <a:spcAft>
                <a:spcPts val="0"/>
              </a:spcAft>
              <a:buNone/>
            </a:pPr>
            <a:r>
              <a:rPr lang="en">
                <a:latin typeface="Dosis Light"/>
                <a:ea typeface="Dosis Light"/>
                <a:cs typeface="Dosis Light"/>
                <a:sym typeface="Dosis Light"/>
              </a:rPr>
              <a:t>			</a:t>
            </a:r>
            <a:endParaRPr>
              <a:latin typeface="Dosis Light"/>
              <a:ea typeface="Dosis Light"/>
              <a:cs typeface="Dosis Light"/>
              <a:sym typeface="Dosis Light"/>
            </a:endParaRPr>
          </a:p>
          <a:p>
            <a:pPr indent="0" lvl="0" marL="0" marR="0" rtl="0" algn="l">
              <a:lnSpc>
                <a:spcPct val="100000"/>
              </a:lnSpc>
              <a:spcBef>
                <a:spcPts val="0"/>
              </a:spcBef>
              <a:spcAft>
                <a:spcPts val="0"/>
              </a:spcAft>
              <a:buNone/>
            </a:pPr>
            <a:r>
              <a:t/>
            </a:r>
            <a:endParaRPr>
              <a:latin typeface="Dosis Light"/>
              <a:ea typeface="Dosis Light"/>
              <a:cs typeface="Dosis Light"/>
              <a:sym typeface="Dosis Light"/>
            </a:endParaRPr>
          </a:p>
          <a:p>
            <a:pPr indent="0" lvl="0" marL="0" marR="0" rtl="0" algn="l">
              <a:lnSpc>
                <a:spcPct val="100000"/>
              </a:lnSpc>
              <a:spcBef>
                <a:spcPts val="0"/>
              </a:spcBef>
              <a:spcAft>
                <a:spcPts val="0"/>
              </a:spcAft>
              <a:buNone/>
            </a:pPr>
            <a:r>
              <a:rPr lang="en">
                <a:latin typeface="Dosis Light"/>
                <a:ea typeface="Dosis Light"/>
                <a:cs typeface="Dosis Light"/>
                <a:sym typeface="Dosis Light"/>
              </a:rPr>
              <a:t>		</a:t>
            </a:r>
            <a:endParaRPr>
              <a:latin typeface="Dosis Light"/>
              <a:ea typeface="Dosis Light"/>
              <a:cs typeface="Dosis Light"/>
              <a:sym typeface="Dosis Light"/>
            </a:endParaRPr>
          </a:p>
          <a:p>
            <a:pPr indent="0" lvl="0" marL="0" marR="0" rtl="0" algn="l">
              <a:lnSpc>
                <a:spcPct val="100000"/>
              </a:lnSpc>
              <a:spcBef>
                <a:spcPts val="0"/>
              </a:spcBef>
              <a:spcAft>
                <a:spcPts val="0"/>
              </a:spcAft>
              <a:buNone/>
            </a:pPr>
            <a:r>
              <a:t/>
            </a:r>
            <a:endParaRPr>
              <a:latin typeface="Dosis Light"/>
              <a:ea typeface="Dosis Light"/>
              <a:cs typeface="Dosis Light"/>
              <a:sym typeface="Dosis Light"/>
            </a:endParaRPr>
          </a:p>
          <a:p>
            <a:pPr indent="457200" lvl="0" marL="914400" marR="0" rtl="0" algn="l">
              <a:lnSpc>
                <a:spcPct val="100000"/>
              </a:lnSpc>
              <a:spcBef>
                <a:spcPts val="0"/>
              </a:spcBef>
              <a:spcAft>
                <a:spcPts val="0"/>
              </a:spcAft>
              <a:buNone/>
            </a:pPr>
            <a:r>
              <a:rPr lang="en">
                <a:latin typeface="Dosis Light"/>
                <a:ea typeface="Dosis Light"/>
                <a:cs typeface="Dosis Light"/>
                <a:sym typeface="Dosis Light"/>
              </a:rPr>
              <a:t>        </a:t>
            </a:r>
            <a:r>
              <a:rPr b="1" lang="en" sz="1200">
                <a:latin typeface="Dosis"/>
                <a:ea typeface="Dosis"/>
                <a:cs typeface="Dosis"/>
                <a:sym typeface="Dosis"/>
              </a:rPr>
              <a:t>*Device fingerprint: </a:t>
            </a:r>
            <a:r>
              <a:rPr lang="en" sz="1200">
                <a:latin typeface="Dosis Light"/>
                <a:ea typeface="Dosis Light"/>
                <a:cs typeface="Dosis Light"/>
                <a:sym typeface="Dosis Light"/>
              </a:rPr>
              <a:t>Refers to a unique ID of a device that has a BLE technology (ie, phones)</a:t>
            </a:r>
            <a:r>
              <a:rPr b="1" lang="en" sz="1200">
                <a:latin typeface="Dosis"/>
                <a:ea typeface="Dosis"/>
                <a:cs typeface="Dosis"/>
                <a:sym typeface="Dosis"/>
              </a:rPr>
              <a:t>.</a:t>
            </a:r>
            <a:endParaRPr sz="1200">
              <a:latin typeface="Dosis Light"/>
              <a:ea typeface="Dosis Light"/>
              <a:cs typeface="Dosis Light"/>
              <a:sym typeface="Dosis Light"/>
            </a:endParaRPr>
          </a:p>
        </p:txBody>
      </p:sp>
      <p:grpSp>
        <p:nvGrpSpPr>
          <p:cNvPr id="131" name="Google Shape;131;g1071e92010e_0_19"/>
          <p:cNvGrpSpPr/>
          <p:nvPr/>
        </p:nvGrpSpPr>
        <p:grpSpPr>
          <a:xfrm>
            <a:off x="167051" y="1161288"/>
            <a:ext cx="225251" cy="186748"/>
            <a:chOff x="4998800" y="1632275"/>
            <a:chExt cx="371150" cy="327800"/>
          </a:xfrm>
        </p:grpSpPr>
        <p:sp>
          <p:nvSpPr>
            <p:cNvPr id="132" name="Google Shape;132;g1071e92010e_0_19"/>
            <p:cNvSpPr/>
            <p:nvPr/>
          </p:nvSpPr>
          <p:spPr>
            <a:xfrm>
              <a:off x="4998800" y="1632275"/>
              <a:ext cx="249600" cy="324975"/>
            </a:xfrm>
            <a:custGeom>
              <a:rect b="b" l="l" r="r" t="t"/>
              <a:pathLst>
                <a:path extrusionOk="0" h="12999" w="9984">
                  <a:moveTo>
                    <a:pt x="5784" y="1"/>
                  </a:moveTo>
                  <a:cubicBezTo>
                    <a:pt x="5280" y="1"/>
                    <a:pt x="4723" y="161"/>
                    <a:pt x="4132" y="499"/>
                  </a:cubicBezTo>
                  <a:cubicBezTo>
                    <a:pt x="1856" y="1822"/>
                    <a:pt x="0" y="5362"/>
                    <a:pt x="0" y="8403"/>
                  </a:cubicBezTo>
                  <a:cubicBezTo>
                    <a:pt x="0" y="10216"/>
                    <a:pt x="653" y="11290"/>
                    <a:pt x="1667" y="11865"/>
                  </a:cubicBezTo>
                  <a:lnTo>
                    <a:pt x="3205" y="12750"/>
                  </a:lnTo>
                  <a:cubicBezTo>
                    <a:pt x="3509" y="12913"/>
                    <a:pt x="3849" y="12999"/>
                    <a:pt x="4215" y="12999"/>
                  </a:cubicBezTo>
                  <a:cubicBezTo>
                    <a:pt x="4717" y="12999"/>
                    <a:pt x="5270" y="12839"/>
                    <a:pt x="5851" y="12501"/>
                  </a:cubicBezTo>
                  <a:cubicBezTo>
                    <a:pt x="8136" y="11178"/>
                    <a:pt x="9983" y="7647"/>
                    <a:pt x="9983" y="4597"/>
                  </a:cubicBezTo>
                  <a:cubicBezTo>
                    <a:pt x="9983" y="2037"/>
                    <a:pt x="8643" y="1307"/>
                    <a:pt x="8643" y="1307"/>
                  </a:cubicBezTo>
                  <a:lnTo>
                    <a:pt x="6761" y="233"/>
                  </a:lnTo>
                  <a:cubicBezTo>
                    <a:pt x="6467" y="80"/>
                    <a:pt x="6139" y="1"/>
                    <a:pt x="5784" y="1"/>
                  </a:cubicBezTo>
                  <a:close/>
                </a:path>
              </a:pathLst>
            </a:custGeom>
            <a:solidFill>
              <a:srgbClr val="1FB2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133" name="Google Shape;133;g1071e92010e_0_19"/>
            <p:cNvSpPr/>
            <p:nvPr/>
          </p:nvSpPr>
          <p:spPr>
            <a:xfrm>
              <a:off x="5041525" y="1656575"/>
              <a:ext cx="206875" cy="300575"/>
            </a:xfrm>
            <a:custGeom>
              <a:rect b="b" l="l" r="r" t="t"/>
              <a:pathLst>
                <a:path extrusionOk="0" h="12023" w="8275">
                  <a:moveTo>
                    <a:pt x="5783" y="0"/>
                  </a:moveTo>
                  <a:cubicBezTo>
                    <a:pt x="5280" y="0"/>
                    <a:pt x="4725" y="160"/>
                    <a:pt x="4142" y="498"/>
                  </a:cubicBezTo>
                  <a:cubicBezTo>
                    <a:pt x="1856" y="1812"/>
                    <a:pt x="1" y="5352"/>
                    <a:pt x="1" y="8402"/>
                  </a:cubicBezTo>
                  <a:cubicBezTo>
                    <a:pt x="1" y="10668"/>
                    <a:pt x="1031" y="12023"/>
                    <a:pt x="2501" y="12023"/>
                  </a:cubicBezTo>
                  <a:cubicBezTo>
                    <a:pt x="3004" y="12023"/>
                    <a:pt x="3559" y="11864"/>
                    <a:pt x="4142" y="11529"/>
                  </a:cubicBezTo>
                  <a:cubicBezTo>
                    <a:pt x="6427" y="10206"/>
                    <a:pt x="8274" y="6675"/>
                    <a:pt x="8274" y="3625"/>
                  </a:cubicBezTo>
                  <a:cubicBezTo>
                    <a:pt x="8274" y="1360"/>
                    <a:pt x="7250" y="0"/>
                    <a:pt x="5783" y="0"/>
                  </a:cubicBezTo>
                  <a:close/>
                </a:path>
              </a:pathLst>
            </a:custGeom>
            <a:solidFill>
              <a:srgbClr val="23C7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134" name="Google Shape;134;g1071e92010e_0_19"/>
            <p:cNvSpPr/>
            <p:nvPr/>
          </p:nvSpPr>
          <p:spPr>
            <a:xfrm>
              <a:off x="5073325" y="1702550"/>
              <a:ext cx="143500" cy="208725"/>
            </a:xfrm>
            <a:custGeom>
              <a:rect b="b" l="l" r="r" t="t"/>
              <a:pathLst>
                <a:path extrusionOk="0" h="8349" w="5740">
                  <a:moveTo>
                    <a:pt x="4008" y="1"/>
                  </a:moveTo>
                  <a:cubicBezTo>
                    <a:pt x="3660" y="1"/>
                    <a:pt x="3275" y="111"/>
                    <a:pt x="2870" y="343"/>
                  </a:cubicBezTo>
                  <a:cubicBezTo>
                    <a:pt x="1289" y="1262"/>
                    <a:pt x="0" y="3719"/>
                    <a:pt x="0" y="5833"/>
                  </a:cubicBezTo>
                  <a:cubicBezTo>
                    <a:pt x="0" y="7408"/>
                    <a:pt x="716" y="8348"/>
                    <a:pt x="1735" y="8348"/>
                  </a:cubicBezTo>
                  <a:cubicBezTo>
                    <a:pt x="2083" y="8348"/>
                    <a:pt x="2467" y="8238"/>
                    <a:pt x="2870" y="8006"/>
                  </a:cubicBezTo>
                  <a:cubicBezTo>
                    <a:pt x="4451" y="7087"/>
                    <a:pt x="5739" y="4630"/>
                    <a:pt x="5739" y="2516"/>
                  </a:cubicBezTo>
                  <a:cubicBezTo>
                    <a:pt x="5739" y="941"/>
                    <a:pt x="5028" y="1"/>
                    <a:pt x="4008"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135" name="Google Shape;135;g1071e92010e_0_19"/>
            <p:cNvSpPr/>
            <p:nvPr/>
          </p:nvSpPr>
          <p:spPr>
            <a:xfrm>
              <a:off x="5105975" y="1750025"/>
              <a:ext cx="78200" cy="113775"/>
            </a:xfrm>
            <a:custGeom>
              <a:rect b="b" l="l" r="r" t="t"/>
              <a:pathLst>
                <a:path extrusionOk="0" h="4551" w="3128">
                  <a:moveTo>
                    <a:pt x="2185" y="1"/>
                  </a:moveTo>
                  <a:cubicBezTo>
                    <a:pt x="1995" y="1"/>
                    <a:pt x="1785" y="61"/>
                    <a:pt x="1564" y="188"/>
                  </a:cubicBezTo>
                  <a:cubicBezTo>
                    <a:pt x="696" y="686"/>
                    <a:pt x="0" y="2035"/>
                    <a:pt x="0" y="3186"/>
                  </a:cubicBezTo>
                  <a:cubicBezTo>
                    <a:pt x="0" y="4038"/>
                    <a:pt x="386" y="4550"/>
                    <a:pt x="942" y="4550"/>
                  </a:cubicBezTo>
                  <a:cubicBezTo>
                    <a:pt x="1133" y="4550"/>
                    <a:pt x="1343" y="4490"/>
                    <a:pt x="1564" y="4363"/>
                  </a:cubicBezTo>
                  <a:cubicBezTo>
                    <a:pt x="2431" y="3865"/>
                    <a:pt x="3127" y="2525"/>
                    <a:pt x="3127" y="1373"/>
                  </a:cubicBezTo>
                  <a:cubicBezTo>
                    <a:pt x="3127" y="515"/>
                    <a:pt x="2741" y="1"/>
                    <a:pt x="2185" y="1"/>
                  </a:cubicBezTo>
                  <a:close/>
                </a:path>
              </a:pathLst>
            </a:custGeom>
            <a:solidFill>
              <a:srgbClr val="23C7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136" name="Google Shape;136;g1071e92010e_0_19"/>
            <p:cNvSpPr/>
            <p:nvPr/>
          </p:nvSpPr>
          <p:spPr>
            <a:xfrm>
              <a:off x="5240425" y="1863400"/>
              <a:ext cx="91300" cy="96675"/>
            </a:xfrm>
            <a:custGeom>
              <a:rect b="b" l="l" r="r" t="t"/>
              <a:pathLst>
                <a:path extrusionOk="0" h="3867" w="3652">
                  <a:moveTo>
                    <a:pt x="0" y="0"/>
                  </a:moveTo>
                  <a:lnTo>
                    <a:pt x="559" y="2079"/>
                  </a:lnTo>
                  <a:lnTo>
                    <a:pt x="3652" y="3866"/>
                  </a:lnTo>
                  <a:lnTo>
                    <a:pt x="3652" y="3866"/>
                  </a:lnTo>
                  <a:lnTo>
                    <a:pt x="3093" y="1770"/>
                  </a:lnTo>
                  <a:lnTo>
                    <a:pt x="0" y="0"/>
                  </a:lnTo>
                  <a:close/>
                </a:path>
              </a:pathLst>
            </a:custGeom>
            <a:solidFill>
              <a:srgbClr val="5C65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137" name="Google Shape;137;g1071e92010e_0_19"/>
            <p:cNvSpPr/>
            <p:nvPr/>
          </p:nvSpPr>
          <p:spPr>
            <a:xfrm>
              <a:off x="5240425" y="1849225"/>
              <a:ext cx="129525" cy="58650"/>
            </a:xfrm>
            <a:custGeom>
              <a:rect b="b" l="l" r="r" t="t"/>
              <a:pathLst>
                <a:path extrusionOk="0" h="2346" w="5181">
                  <a:moveTo>
                    <a:pt x="2097" y="0"/>
                  </a:moveTo>
                  <a:lnTo>
                    <a:pt x="0" y="558"/>
                  </a:lnTo>
                  <a:lnTo>
                    <a:pt x="3102" y="2345"/>
                  </a:lnTo>
                  <a:lnTo>
                    <a:pt x="5181" y="1787"/>
                  </a:lnTo>
                  <a:lnTo>
                    <a:pt x="2097" y="0"/>
                  </a:lnTo>
                  <a:close/>
                </a:path>
              </a:pathLst>
            </a:custGeom>
            <a:solidFill>
              <a:srgbClr val="5C65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138" name="Google Shape;138;g1071e92010e_0_19"/>
            <p:cNvSpPr/>
            <p:nvPr/>
          </p:nvSpPr>
          <p:spPr>
            <a:xfrm>
              <a:off x="5136100" y="1801950"/>
              <a:ext cx="201850" cy="120100"/>
            </a:xfrm>
            <a:custGeom>
              <a:rect b="b" l="l" r="r" t="t"/>
              <a:pathLst>
                <a:path extrusionOk="0" h="4804" w="8074">
                  <a:moveTo>
                    <a:pt x="630" y="1"/>
                  </a:moveTo>
                  <a:cubicBezTo>
                    <a:pt x="243" y="1"/>
                    <a:pt x="1" y="588"/>
                    <a:pt x="445" y="817"/>
                  </a:cubicBezTo>
                  <a:lnTo>
                    <a:pt x="7275" y="4743"/>
                  </a:lnTo>
                  <a:cubicBezTo>
                    <a:pt x="7335" y="4786"/>
                    <a:pt x="7412" y="4804"/>
                    <a:pt x="7490" y="4804"/>
                  </a:cubicBezTo>
                  <a:cubicBezTo>
                    <a:pt x="7919" y="4804"/>
                    <a:pt x="8074" y="4219"/>
                    <a:pt x="7704" y="4005"/>
                  </a:cubicBezTo>
                  <a:lnTo>
                    <a:pt x="874" y="78"/>
                  </a:lnTo>
                  <a:cubicBezTo>
                    <a:pt x="790" y="24"/>
                    <a:pt x="707" y="1"/>
                    <a:pt x="630" y="1"/>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grpSp>
      <p:grpSp>
        <p:nvGrpSpPr>
          <p:cNvPr id="139" name="Google Shape;139;g1071e92010e_0_19"/>
          <p:cNvGrpSpPr/>
          <p:nvPr/>
        </p:nvGrpSpPr>
        <p:grpSpPr>
          <a:xfrm>
            <a:off x="167051" y="1668413"/>
            <a:ext cx="225251" cy="186748"/>
            <a:chOff x="4998800" y="1632275"/>
            <a:chExt cx="371150" cy="327800"/>
          </a:xfrm>
        </p:grpSpPr>
        <p:sp>
          <p:nvSpPr>
            <p:cNvPr id="140" name="Google Shape;140;g1071e92010e_0_19"/>
            <p:cNvSpPr/>
            <p:nvPr/>
          </p:nvSpPr>
          <p:spPr>
            <a:xfrm>
              <a:off x="4998800" y="1632275"/>
              <a:ext cx="249600" cy="324975"/>
            </a:xfrm>
            <a:custGeom>
              <a:rect b="b" l="l" r="r" t="t"/>
              <a:pathLst>
                <a:path extrusionOk="0" h="12999" w="9984">
                  <a:moveTo>
                    <a:pt x="5784" y="1"/>
                  </a:moveTo>
                  <a:cubicBezTo>
                    <a:pt x="5280" y="1"/>
                    <a:pt x="4723" y="161"/>
                    <a:pt x="4132" y="499"/>
                  </a:cubicBezTo>
                  <a:cubicBezTo>
                    <a:pt x="1856" y="1822"/>
                    <a:pt x="0" y="5362"/>
                    <a:pt x="0" y="8403"/>
                  </a:cubicBezTo>
                  <a:cubicBezTo>
                    <a:pt x="0" y="10216"/>
                    <a:pt x="653" y="11290"/>
                    <a:pt x="1667" y="11865"/>
                  </a:cubicBezTo>
                  <a:lnTo>
                    <a:pt x="3205" y="12750"/>
                  </a:lnTo>
                  <a:cubicBezTo>
                    <a:pt x="3509" y="12913"/>
                    <a:pt x="3849" y="12999"/>
                    <a:pt x="4215" y="12999"/>
                  </a:cubicBezTo>
                  <a:cubicBezTo>
                    <a:pt x="4717" y="12999"/>
                    <a:pt x="5270" y="12839"/>
                    <a:pt x="5851" y="12501"/>
                  </a:cubicBezTo>
                  <a:cubicBezTo>
                    <a:pt x="8136" y="11178"/>
                    <a:pt x="9983" y="7647"/>
                    <a:pt x="9983" y="4597"/>
                  </a:cubicBezTo>
                  <a:cubicBezTo>
                    <a:pt x="9983" y="2037"/>
                    <a:pt x="8643" y="1307"/>
                    <a:pt x="8643" y="1307"/>
                  </a:cubicBezTo>
                  <a:lnTo>
                    <a:pt x="6761" y="233"/>
                  </a:lnTo>
                  <a:cubicBezTo>
                    <a:pt x="6467" y="80"/>
                    <a:pt x="6139" y="1"/>
                    <a:pt x="5784" y="1"/>
                  </a:cubicBezTo>
                  <a:close/>
                </a:path>
              </a:pathLst>
            </a:custGeom>
            <a:solidFill>
              <a:srgbClr val="1FB2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141" name="Google Shape;141;g1071e92010e_0_19"/>
            <p:cNvSpPr/>
            <p:nvPr/>
          </p:nvSpPr>
          <p:spPr>
            <a:xfrm>
              <a:off x="5041525" y="1656575"/>
              <a:ext cx="206875" cy="300575"/>
            </a:xfrm>
            <a:custGeom>
              <a:rect b="b" l="l" r="r" t="t"/>
              <a:pathLst>
                <a:path extrusionOk="0" h="12023" w="8275">
                  <a:moveTo>
                    <a:pt x="5783" y="0"/>
                  </a:moveTo>
                  <a:cubicBezTo>
                    <a:pt x="5280" y="0"/>
                    <a:pt x="4725" y="160"/>
                    <a:pt x="4142" y="498"/>
                  </a:cubicBezTo>
                  <a:cubicBezTo>
                    <a:pt x="1856" y="1812"/>
                    <a:pt x="1" y="5352"/>
                    <a:pt x="1" y="8402"/>
                  </a:cubicBezTo>
                  <a:cubicBezTo>
                    <a:pt x="1" y="10668"/>
                    <a:pt x="1031" y="12023"/>
                    <a:pt x="2501" y="12023"/>
                  </a:cubicBezTo>
                  <a:cubicBezTo>
                    <a:pt x="3004" y="12023"/>
                    <a:pt x="3559" y="11864"/>
                    <a:pt x="4142" y="11529"/>
                  </a:cubicBezTo>
                  <a:cubicBezTo>
                    <a:pt x="6427" y="10206"/>
                    <a:pt x="8274" y="6675"/>
                    <a:pt x="8274" y="3625"/>
                  </a:cubicBezTo>
                  <a:cubicBezTo>
                    <a:pt x="8274" y="1360"/>
                    <a:pt x="7250" y="0"/>
                    <a:pt x="5783" y="0"/>
                  </a:cubicBezTo>
                  <a:close/>
                </a:path>
              </a:pathLst>
            </a:custGeom>
            <a:solidFill>
              <a:srgbClr val="23C7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142" name="Google Shape;142;g1071e92010e_0_19"/>
            <p:cNvSpPr/>
            <p:nvPr/>
          </p:nvSpPr>
          <p:spPr>
            <a:xfrm>
              <a:off x="5073325" y="1702550"/>
              <a:ext cx="143500" cy="208725"/>
            </a:xfrm>
            <a:custGeom>
              <a:rect b="b" l="l" r="r" t="t"/>
              <a:pathLst>
                <a:path extrusionOk="0" h="8349" w="5740">
                  <a:moveTo>
                    <a:pt x="4008" y="1"/>
                  </a:moveTo>
                  <a:cubicBezTo>
                    <a:pt x="3660" y="1"/>
                    <a:pt x="3275" y="111"/>
                    <a:pt x="2870" y="343"/>
                  </a:cubicBezTo>
                  <a:cubicBezTo>
                    <a:pt x="1289" y="1262"/>
                    <a:pt x="0" y="3719"/>
                    <a:pt x="0" y="5833"/>
                  </a:cubicBezTo>
                  <a:cubicBezTo>
                    <a:pt x="0" y="7408"/>
                    <a:pt x="716" y="8348"/>
                    <a:pt x="1735" y="8348"/>
                  </a:cubicBezTo>
                  <a:cubicBezTo>
                    <a:pt x="2083" y="8348"/>
                    <a:pt x="2467" y="8238"/>
                    <a:pt x="2870" y="8006"/>
                  </a:cubicBezTo>
                  <a:cubicBezTo>
                    <a:pt x="4451" y="7087"/>
                    <a:pt x="5739" y="4630"/>
                    <a:pt x="5739" y="2516"/>
                  </a:cubicBezTo>
                  <a:cubicBezTo>
                    <a:pt x="5739" y="941"/>
                    <a:pt x="5028" y="1"/>
                    <a:pt x="4008"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143" name="Google Shape;143;g1071e92010e_0_19"/>
            <p:cNvSpPr/>
            <p:nvPr/>
          </p:nvSpPr>
          <p:spPr>
            <a:xfrm>
              <a:off x="5105975" y="1750025"/>
              <a:ext cx="78200" cy="113775"/>
            </a:xfrm>
            <a:custGeom>
              <a:rect b="b" l="l" r="r" t="t"/>
              <a:pathLst>
                <a:path extrusionOk="0" h="4551" w="3128">
                  <a:moveTo>
                    <a:pt x="2185" y="1"/>
                  </a:moveTo>
                  <a:cubicBezTo>
                    <a:pt x="1995" y="1"/>
                    <a:pt x="1785" y="61"/>
                    <a:pt x="1564" y="188"/>
                  </a:cubicBezTo>
                  <a:cubicBezTo>
                    <a:pt x="696" y="686"/>
                    <a:pt x="0" y="2035"/>
                    <a:pt x="0" y="3186"/>
                  </a:cubicBezTo>
                  <a:cubicBezTo>
                    <a:pt x="0" y="4038"/>
                    <a:pt x="386" y="4550"/>
                    <a:pt x="942" y="4550"/>
                  </a:cubicBezTo>
                  <a:cubicBezTo>
                    <a:pt x="1133" y="4550"/>
                    <a:pt x="1343" y="4490"/>
                    <a:pt x="1564" y="4363"/>
                  </a:cubicBezTo>
                  <a:cubicBezTo>
                    <a:pt x="2431" y="3865"/>
                    <a:pt x="3127" y="2525"/>
                    <a:pt x="3127" y="1373"/>
                  </a:cubicBezTo>
                  <a:cubicBezTo>
                    <a:pt x="3127" y="515"/>
                    <a:pt x="2741" y="1"/>
                    <a:pt x="2185" y="1"/>
                  </a:cubicBezTo>
                  <a:close/>
                </a:path>
              </a:pathLst>
            </a:custGeom>
            <a:solidFill>
              <a:srgbClr val="23C7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144" name="Google Shape;144;g1071e92010e_0_19"/>
            <p:cNvSpPr/>
            <p:nvPr/>
          </p:nvSpPr>
          <p:spPr>
            <a:xfrm>
              <a:off x="5240425" y="1863400"/>
              <a:ext cx="91300" cy="96675"/>
            </a:xfrm>
            <a:custGeom>
              <a:rect b="b" l="l" r="r" t="t"/>
              <a:pathLst>
                <a:path extrusionOk="0" h="3867" w="3652">
                  <a:moveTo>
                    <a:pt x="0" y="0"/>
                  </a:moveTo>
                  <a:lnTo>
                    <a:pt x="559" y="2079"/>
                  </a:lnTo>
                  <a:lnTo>
                    <a:pt x="3652" y="3866"/>
                  </a:lnTo>
                  <a:lnTo>
                    <a:pt x="3652" y="3866"/>
                  </a:lnTo>
                  <a:lnTo>
                    <a:pt x="3093" y="1770"/>
                  </a:lnTo>
                  <a:lnTo>
                    <a:pt x="0" y="0"/>
                  </a:lnTo>
                  <a:close/>
                </a:path>
              </a:pathLst>
            </a:custGeom>
            <a:solidFill>
              <a:srgbClr val="5C65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145" name="Google Shape;145;g1071e92010e_0_19"/>
            <p:cNvSpPr/>
            <p:nvPr/>
          </p:nvSpPr>
          <p:spPr>
            <a:xfrm>
              <a:off x="5240425" y="1849225"/>
              <a:ext cx="129525" cy="58650"/>
            </a:xfrm>
            <a:custGeom>
              <a:rect b="b" l="l" r="r" t="t"/>
              <a:pathLst>
                <a:path extrusionOk="0" h="2346" w="5181">
                  <a:moveTo>
                    <a:pt x="2097" y="0"/>
                  </a:moveTo>
                  <a:lnTo>
                    <a:pt x="0" y="558"/>
                  </a:lnTo>
                  <a:lnTo>
                    <a:pt x="3102" y="2345"/>
                  </a:lnTo>
                  <a:lnTo>
                    <a:pt x="5181" y="1787"/>
                  </a:lnTo>
                  <a:lnTo>
                    <a:pt x="2097" y="0"/>
                  </a:lnTo>
                  <a:close/>
                </a:path>
              </a:pathLst>
            </a:custGeom>
            <a:solidFill>
              <a:srgbClr val="5C65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146" name="Google Shape;146;g1071e92010e_0_19"/>
            <p:cNvSpPr/>
            <p:nvPr/>
          </p:nvSpPr>
          <p:spPr>
            <a:xfrm>
              <a:off x="5136100" y="1801950"/>
              <a:ext cx="201850" cy="120100"/>
            </a:xfrm>
            <a:custGeom>
              <a:rect b="b" l="l" r="r" t="t"/>
              <a:pathLst>
                <a:path extrusionOk="0" h="4804" w="8074">
                  <a:moveTo>
                    <a:pt x="630" y="1"/>
                  </a:moveTo>
                  <a:cubicBezTo>
                    <a:pt x="243" y="1"/>
                    <a:pt x="1" y="588"/>
                    <a:pt x="445" y="817"/>
                  </a:cubicBezTo>
                  <a:lnTo>
                    <a:pt x="7275" y="4743"/>
                  </a:lnTo>
                  <a:cubicBezTo>
                    <a:pt x="7335" y="4786"/>
                    <a:pt x="7412" y="4804"/>
                    <a:pt x="7490" y="4804"/>
                  </a:cubicBezTo>
                  <a:cubicBezTo>
                    <a:pt x="7919" y="4804"/>
                    <a:pt x="8074" y="4219"/>
                    <a:pt x="7704" y="4005"/>
                  </a:cubicBezTo>
                  <a:lnTo>
                    <a:pt x="874" y="78"/>
                  </a:lnTo>
                  <a:cubicBezTo>
                    <a:pt x="790" y="24"/>
                    <a:pt x="707" y="1"/>
                    <a:pt x="630" y="1"/>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150" name="Shape 150"/>
        <p:cNvGrpSpPr/>
        <p:nvPr/>
      </p:nvGrpSpPr>
      <p:grpSpPr>
        <a:xfrm>
          <a:off x="0" y="0"/>
          <a:ext cx="0" cy="0"/>
          <a:chOff x="0" y="0"/>
          <a:chExt cx="0" cy="0"/>
        </a:xfrm>
      </p:grpSpPr>
      <p:grpSp>
        <p:nvGrpSpPr>
          <p:cNvPr id="151" name="Google Shape;151;g1071e92010e_0_79"/>
          <p:cNvGrpSpPr/>
          <p:nvPr/>
        </p:nvGrpSpPr>
        <p:grpSpPr>
          <a:xfrm flipH="1">
            <a:off x="-52560" y="3565861"/>
            <a:ext cx="1082306" cy="1559420"/>
            <a:chOff x="5746200" y="-125075"/>
            <a:chExt cx="337125" cy="485725"/>
          </a:xfrm>
        </p:grpSpPr>
        <p:sp>
          <p:nvSpPr>
            <p:cNvPr id="152" name="Google Shape;152;g1071e92010e_0_79"/>
            <p:cNvSpPr/>
            <p:nvPr/>
          </p:nvSpPr>
          <p:spPr>
            <a:xfrm>
              <a:off x="5834100" y="-125075"/>
              <a:ext cx="249225" cy="261950"/>
            </a:xfrm>
            <a:custGeom>
              <a:rect b="b" l="l" r="r" t="t"/>
              <a:pathLst>
                <a:path extrusionOk="0" h="10478" w="9969">
                  <a:moveTo>
                    <a:pt x="3223" y="1"/>
                  </a:moveTo>
                  <a:cubicBezTo>
                    <a:pt x="2651" y="1"/>
                    <a:pt x="2118" y="114"/>
                    <a:pt x="1653" y="309"/>
                  </a:cubicBezTo>
                  <a:cubicBezTo>
                    <a:pt x="1" y="1002"/>
                    <a:pt x="340" y="2699"/>
                    <a:pt x="2374" y="3715"/>
                  </a:cubicBezTo>
                  <a:cubicBezTo>
                    <a:pt x="4407" y="4732"/>
                    <a:pt x="6936" y="6510"/>
                    <a:pt x="7541" y="9750"/>
                  </a:cubicBezTo>
                  <a:lnTo>
                    <a:pt x="9673" y="10477"/>
                  </a:lnTo>
                  <a:cubicBezTo>
                    <a:pt x="9744" y="10447"/>
                    <a:pt x="9969" y="5626"/>
                    <a:pt x="7895" y="2783"/>
                  </a:cubicBezTo>
                  <a:cubicBezTo>
                    <a:pt x="6405" y="743"/>
                    <a:pt x="4686" y="1"/>
                    <a:pt x="3223"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300" u="none" cap="none" strike="noStrike">
                <a:solidFill>
                  <a:srgbClr val="000000"/>
                </a:solidFill>
                <a:latin typeface="Arial"/>
                <a:ea typeface="Arial"/>
                <a:cs typeface="Arial"/>
                <a:sym typeface="Arial"/>
              </a:endParaRPr>
            </a:p>
          </p:txBody>
        </p:sp>
        <p:sp>
          <p:nvSpPr>
            <p:cNvPr id="153" name="Google Shape;153;g1071e92010e_0_79"/>
            <p:cNvSpPr/>
            <p:nvPr/>
          </p:nvSpPr>
          <p:spPr>
            <a:xfrm>
              <a:off x="5896575" y="-107050"/>
              <a:ext cx="164425" cy="208550"/>
            </a:xfrm>
            <a:custGeom>
              <a:rect b="b" l="l" r="r" t="t"/>
              <a:pathLst>
                <a:path extrusionOk="0" h="8342" w="6577">
                  <a:moveTo>
                    <a:pt x="174" y="1"/>
                  </a:moveTo>
                  <a:cubicBezTo>
                    <a:pt x="102" y="1"/>
                    <a:pt x="38" y="49"/>
                    <a:pt x="21" y="118"/>
                  </a:cubicBezTo>
                  <a:cubicBezTo>
                    <a:pt x="0" y="200"/>
                    <a:pt x="52" y="284"/>
                    <a:pt x="133" y="305"/>
                  </a:cubicBezTo>
                  <a:cubicBezTo>
                    <a:pt x="2584" y="917"/>
                    <a:pt x="5478" y="3317"/>
                    <a:pt x="6256" y="8213"/>
                  </a:cubicBezTo>
                  <a:cubicBezTo>
                    <a:pt x="6270" y="8287"/>
                    <a:pt x="6335" y="8342"/>
                    <a:pt x="6409" y="8342"/>
                  </a:cubicBezTo>
                  <a:lnTo>
                    <a:pt x="6433" y="8342"/>
                  </a:lnTo>
                  <a:cubicBezTo>
                    <a:pt x="6518" y="8328"/>
                    <a:pt x="6576" y="8247"/>
                    <a:pt x="6562" y="8162"/>
                  </a:cubicBezTo>
                  <a:cubicBezTo>
                    <a:pt x="5760" y="3120"/>
                    <a:pt x="2754" y="642"/>
                    <a:pt x="212" y="5"/>
                  </a:cubicBezTo>
                  <a:cubicBezTo>
                    <a:pt x="199" y="2"/>
                    <a:pt x="186" y="1"/>
                    <a:pt x="17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300" u="none" cap="none" strike="noStrike">
                <a:solidFill>
                  <a:srgbClr val="000000"/>
                </a:solidFill>
                <a:latin typeface="Arial"/>
                <a:ea typeface="Arial"/>
                <a:cs typeface="Arial"/>
                <a:sym typeface="Arial"/>
              </a:endParaRPr>
            </a:p>
          </p:txBody>
        </p:sp>
        <p:sp>
          <p:nvSpPr>
            <p:cNvPr id="154" name="Google Shape;154;g1071e92010e_0_79"/>
            <p:cNvSpPr/>
            <p:nvPr/>
          </p:nvSpPr>
          <p:spPr>
            <a:xfrm>
              <a:off x="5746200" y="18375"/>
              <a:ext cx="331275" cy="342275"/>
            </a:xfrm>
            <a:custGeom>
              <a:rect b="b" l="l" r="r" t="t"/>
              <a:pathLst>
                <a:path extrusionOk="0" h="13691" w="13251">
                  <a:moveTo>
                    <a:pt x="3906" y="0"/>
                  </a:moveTo>
                  <a:cubicBezTo>
                    <a:pt x="3211" y="0"/>
                    <a:pt x="2518" y="119"/>
                    <a:pt x="1861" y="381"/>
                  </a:cubicBezTo>
                  <a:cubicBezTo>
                    <a:pt x="1" y="1125"/>
                    <a:pt x="1021" y="2893"/>
                    <a:pt x="2867" y="3474"/>
                  </a:cubicBezTo>
                  <a:cubicBezTo>
                    <a:pt x="4931" y="4121"/>
                    <a:pt x="5339" y="4756"/>
                    <a:pt x="5607" y="5820"/>
                  </a:cubicBezTo>
                  <a:cubicBezTo>
                    <a:pt x="5832" y="6701"/>
                    <a:pt x="5342" y="8496"/>
                    <a:pt x="5828" y="9822"/>
                  </a:cubicBezTo>
                  <a:cubicBezTo>
                    <a:pt x="6312" y="11148"/>
                    <a:pt x="8140" y="11301"/>
                    <a:pt x="9708" y="11444"/>
                  </a:cubicBezTo>
                  <a:cubicBezTo>
                    <a:pt x="11217" y="11580"/>
                    <a:pt x="12499" y="12420"/>
                    <a:pt x="12811" y="13691"/>
                  </a:cubicBezTo>
                  <a:cubicBezTo>
                    <a:pt x="12832" y="13229"/>
                    <a:pt x="12849" y="12770"/>
                    <a:pt x="12866" y="12307"/>
                  </a:cubicBezTo>
                  <a:cubicBezTo>
                    <a:pt x="12927" y="10645"/>
                    <a:pt x="12992" y="8982"/>
                    <a:pt x="13053" y="7320"/>
                  </a:cubicBezTo>
                  <a:cubicBezTo>
                    <a:pt x="13081" y="6555"/>
                    <a:pt x="13111" y="5790"/>
                    <a:pt x="13138" y="5025"/>
                  </a:cubicBezTo>
                  <a:cubicBezTo>
                    <a:pt x="13169" y="4267"/>
                    <a:pt x="13250" y="3485"/>
                    <a:pt x="12880" y="2791"/>
                  </a:cubicBezTo>
                  <a:cubicBezTo>
                    <a:pt x="12353" y="1802"/>
                    <a:pt x="11350" y="1037"/>
                    <a:pt x="10231" y="965"/>
                  </a:cubicBezTo>
                  <a:cubicBezTo>
                    <a:pt x="10189" y="962"/>
                    <a:pt x="10147" y="961"/>
                    <a:pt x="10105" y="961"/>
                  </a:cubicBezTo>
                  <a:cubicBezTo>
                    <a:pt x="9932" y="961"/>
                    <a:pt x="9758" y="984"/>
                    <a:pt x="9585" y="1006"/>
                  </a:cubicBezTo>
                  <a:cubicBezTo>
                    <a:pt x="9410" y="1031"/>
                    <a:pt x="9237" y="1056"/>
                    <a:pt x="9062" y="1056"/>
                  </a:cubicBezTo>
                  <a:cubicBezTo>
                    <a:pt x="9020" y="1056"/>
                    <a:pt x="8978" y="1054"/>
                    <a:pt x="8936" y="1051"/>
                  </a:cubicBezTo>
                  <a:cubicBezTo>
                    <a:pt x="8576" y="1026"/>
                    <a:pt x="8191" y="976"/>
                    <a:pt x="7831" y="898"/>
                  </a:cubicBezTo>
                  <a:cubicBezTo>
                    <a:pt x="7046" y="728"/>
                    <a:pt x="6301" y="405"/>
                    <a:pt x="5522" y="207"/>
                  </a:cubicBezTo>
                  <a:cubicBezTo>
                    <a:pt x="4993" y="73"/>
                    <a:pt x="4449" y="0"/>
                    <a:pt x="3906"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300" u="none" cap="none" strike="noStrike">
                <a:solidFill>
                  <a:srgbClr val="000000"/>
                </a:solidFill>
                <a:latin typeface="Arial"/>
                <a:ea typeface="Arial"/>
                <a:cs typeface="Arial"/>
                <a:sym typeface="Arial"/>
              </a:endParaRPr>
            </a:p>
          </p:txBody>
        </p:sp>
        <p:sp>
          <p:nvSpPr>
            <p:cNvPr id="155" name="Google Shape;155;g1071e92010e_0_79"/>
            <p:cNvSpPr/>
            <p:nvPr/>
          </p:nvSpPr>
          <p:spPr>
            <a:xfrm>
              <a:off x="5822900" y="42200"/>
              <a:ext cx="248025" cy="210700"/>
            </a:xfrm>
            <a:custGeom>
              <a:rect b="b" l="l" r="r" t="t"/>
              <a:pathLst>
                <a:path extrusionOk="0" h="8428" w="9921">
                  <a:moveTo>
                    <a:pt x="160" y="0"/>
                  </a:moveTo>
                  <a:cubicBezTo>
                    <a:pt x="84" y="0"/>
                    <a:pt x="20" y="58"/>
                    <a:pt x="10" y="135"/>
                  </a:cubicBezTo>
                  <a:cubicBezTo>
                    <a:pt x="0" y="220"/>
                    <a:pt x="61" y="298"/>
                    <a:pt x="146" y="308"/>
                  </a:cubicBezTo>
                  <a:cubicBezTo>
                    <a:pt x="2139" y="543"/>
                    <a:pt x="8132" y="4239"/>
                    <a:pt x="9601" y="8325"/>
                  </a:cubicBezTo>
                  <a:cubicBezTo>
                    <a:pt x="9621" y="8386"/>
                    <a:pt x="9682" y="8427"/>
                    <a:pt x="9743" y="8427"/>
                  </a:cubicBezTo>
                  <a:cubicBezTo>
                    <a:pt x="9764" y="8427"/>
                    <a:pt x="9781" y="8424"/>
                    <a:pt x="9798" y="8417"/>
                  </a:cubicBezTo>
                  <a:cubicBezTo>
                    <a:pt x="9880" y="8390"/>
                    <a:pt x="9920" y="8302"/>
                    <a:pt x="9890" y="8220"/>
                  </a:cubicBezTo>
                  <a:cubicBezTo>
                    <a:pt x="8387" y="4031"/>
                    <a:pt x="2230" y="244"/>
                    <a:pt x="184" y="2"/>
                  </a:cubicBezTo>
                  <a:cubicBezTo>
                    <a:pt x="176" y="1"/>
                    <a:pt x="168" y="0"/>
                    <a:pt x="16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300" u="none" cap="none" strike="noStrike">
                <a:solidFill>
                  <a:srgbClr val="000000"/>
                </a:solidFill>
                <a:latin typeface="Arial"/>
                <a:ea typeface="Arial"/>
                <a:cs typeface="Arial"/>
                <a:sym typeface="Arial"/>
              </a:endParaRPr>
            </a:p>
          </p:txBody>
        </p:sp>
        <p:sp>
          <p:nvSpPr>
            <p:cNvPr id="156" name="Google Shape;156;g1071e92010e_0_79"/>
            <p:cNvSpPr/>
            <p:nvPr/>
          </p:nvSpPr>
          <p:spPr>
            <a:xfrm>
              <a:off x="6009450" y="71800"/>
              <a:ext cx="26375" cy="97400"/>
            </a:xfrm>
            <a:custGeom>
              <a:rect b="b" l="l" r="r" t="t"/>
              <a:pathLst>
                <a:path extrusionOk="0" h="3896" w="1055">
                  <a:moveTo>
                    <a:pt x="533" y="0"/>
                  </a:moveTo>
                  <a:cubicBezTo>
                    <a:pt x="521" y="0"/>
                    <a:pt x="509" y="2"/>
                    <a:pt x="497" y="5"/>
                  </a:cubicBezTo>
                  <a:cubicBezTo>
                    <a:pt x="412" y="29"/>
                    <a:pt x="364" y="113"/>
                    <a:pt x="384" y="195"/>
                  </a:cubicBezTo>
                  <a:cubicBezTo>
                    <a:pt x="388" y="209"/>
                    <a:pt x="731" y="1623"/>
                    <a:pt x="28" y="3691"/>
                  </a:cubicBezTo>
                  <a:cubicBezTo>
                    <a:pt x="1" y="3772"/>
                    <a:pt x="45" y="3857"/>
                    <a:pt x="126" y="3887"/>
                  </a:cubicBezTo>
                  <a:cubicBezTo>
                    <a:pt x="136" y="3891"/>
                    <a:pt x="150" y="3891"/>
                    <a:pt x="160" y="3895"/>
                  </a:cubicBezTo>
                  <a:cubicBezTo>
                    <a:pt x="165" y="3895"/>
                    <a:pt x="170" y="3895"/>
                    <a:pt x="175" y="3895"/>
                  </a:cubicBezTo>
                  <a:cubicBezTo>
                    <a:pt x="241" y="3895"/>
                    <a:pt x="301" y="3855"/>
                    <a:pt x="323" y="3789"/>
                  </a:cubicBezTo>
                  <a:cubicBezTo>
                    <a:pt x="1054" y="1627"/>
                    <a:pt x="701" y="179"/>
                    <a:pt x="684" y="117"/>
                  </a:cubicBezTo>
                  <a:cubicBezTo>
                    <a:pt x="666" y="48"/>
                    <a:pt x="602" y="0"/>
                    <a:pt x="533"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300" u="none" cap="none" strike="noStrike">
                <a:solidFill>
                  <a:srgbClr val="000000"/>
                </a:solidFill>
                <a:latin typeface="Arial"/>
                <a:ea typeface="Arial"/>
                <a:cs typeface="Arial"/>
                <a:sym typeface="Arial"/>
              </a:endParaRPr>
            </a:p>
          </p:txBody>
        </p:sp>
        <p:sp>
          <p:nvSpPr>
            <p:cNvPr id="157" name="Google Shape;157;g1071e92010e_0_79"/>
            <p:cNvSpPr/>
            <p:nvPr/>
          </p:nvSpPr>
          <p:spPr>
            <a:xfrm>
              <a:off x="5954025" y="213800"/>
              <a:ext cx="107200" cy="16900"/>
            </a:xfrm>
            <a:custGeom>
              <a:rect b="b" l="l" r="r" t="t"/>
              <a:pathLst>
                <a:path extrusionOk="0" h="676" w="4288">
                  <a:moveTo>
                    <a:pt x="2103" y="1"/>
                  </a:moveTo>
                  <a:cubicBezTo>
                    <a:pt x="1103" y="1"/>
                    <a:pt x="205" y="161"/>
                    <a:pt x="140" y="173"/>
                  </a:cubicBezTo>
                  <a:cubicBezTo>
                    <a:pt x="59" y="186"/>
                    <a:pt x="1" y="267"/>
                    <a:pt x="18" y="353"/>
                  </a:cubicBezTo>
                  <a:cubicBezTo>
                    <a:pt x="30" y="425"/>
                    <a:pt x="95" y="478"/>
                    <a:pt x="169" y="478"/>
                  </a:cubicBezTo>
                  <a:cubicBezTo>
                    <a:pt x="179" y="478"/>
                    <a:pt x="188" y="477"/>
                    <a:pt x="198" y="476"/>
                  </a:cubicBezTo>
                  <a:cubicBezTo>
                    <a:pt x="212" y="473"/>
                    <a:pt x="1122" y="311"/>
                    <a:pt x="2114" y="311"/>
                  </a:cubicBezTo>
                  <a:cubicBezTo>
                    <a:pt x="2807" y="311"/>
                    <a:pt x="3541" y="390"/>
                    <a:pt x="4037" y="659"/>
                  </a:cubicBezTo>
                  <a:cubicBezTo>
                    <a:pt x="4060" y="672"/>
                    <a:pt x="4087" y="675"/>
                    <a:pt x="4111" y="675"/>
                  </a:cubicBezTo>
                  <a:cubicBezTo>
                    <a:pt x="4165" y="675"/>
                    <a:pt x="4220" y="648"/>
                    <a:pt x="4247" y="598"/>
                  </a:cubicBezTo>
                  <a:cubicBezTo>
                    <a:pt x="4288" y="523"/>
                    <a:pt x="4261" y="427"/>
                    <a:pt x="4186" y="387"/>
                  </a:cubicBezTo>
                  <a:cubicBezTo>
                    <a:pt x="3633" y="88"/>
                    <a:pt x="2841" y="1"/>
                    <a:pt x="2103"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300" u="none" cap="none" strike="noStrike">
                <a:solidFill>
                  <a:srgbClr val="000000"/>
                </a:solidFill>
                <a:latin typeface="Arial"/>
                <a:ea typeface="Arial"/>
                <a:cs typeface="Arial"/>
                <a:sym typeface="Arial"/>
              </a:endParaRPr>
            </a:p>
          </p:txBody>
        </p:sp>
        <p:sp>
          <p:nvSpPr>
            <p:cNvPr id="158" name="Google Shape;158;g1071e92010e_0_79"/>
            <p:cNvSpPr/>
            <p:nvPr/>
          </p:nvSpPr>
          <p:spPr>
            <a:xfrm>
              <a:off x="5822900" y="42200"/>
              <a:ext cx="248025" cy="210700"/>
            </a:xfrm>
            <a:custGeom>
              <a:rect b="b" l="l" r="r" t="t"/>
              <a:pathLst>
                <a:path extrusionOk="0" h="8428" w="9921">
                  <a:moveTo>
                    <a:pt x="160" y="0"/>
                  </a:moveTo>
                  <a:cubicBezTo>
                    <a:pt x="84" y="0"/>
                    <a:pt x="20" y="58"/>
                    <a:pt x="10" y="135"/>
                  </a:cubicBezTo>
                  <a:cubicBezTo>
                    <a:pt x="0" y="220"/>
                    <a:pt x="61" y="298"/>
                    <a:pt x="146" y="308"/>
                  </a:cubicBezTo>
                  <a:cubicBezTo>
                    <a:pt x="2139" y="543"/>
                    <a:pt x="8132" y="4239"/>
                    <a:pt x="9601" y="8325"/>
                  </a:cubicBezTo>
                  <a:cubicBezTo>
                    <a:pt x="9621" y="8386"/>
                    <a:pt x="9682" y="8427"/>
                    <a:pt x="9743" y="8427"/>
                  </a:cubicBezTo>
                  <a:cubicBezTo>
                    <a:pt x="9764" y="8427"/>
                    <a:pt x="9781" y="8424"/>
                    <a:pt x="9798" y="8417"/>
                  </a:cubicBezTo>
                  <a:cubicBezTo>
                    <a:pt x="9880" y="8390"/>
                    <a:pt x="9920" y="8302"/>
                    <a:pt x="9890" y="8220"/>
                  </a:cubicBezTo>
                  <a:cubicBezTo>
                    <a:pt x="8387" y="4031"/>
                    <a:pt x="2230" y="244"/>
                    <a:pt x="184" y="2"/>
                  </a:cubicBezTo>
                  <a:cubicBezTo>
                    <a:pt x="176" y="1"/>
                    <a:pt x="168" y="0"/>
                    <a:pt x="16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300" u="none" cap="none" strike="noStrike">
                <a:solidFill>
                  <a:srgbClr val="000000"/>
                </a:solidFill>
                <a:latin typeface="Arial"/>
                <a:ea typeface="Arial"/>
                <a:cs typeface="Arial"/>
                <a:sym typeface="Arial"/>
              </a:endParaRPr>
            </a:p>
          </p:txBody>
        </p:sp>
        <p:sp>
          <p:nvSpPr>
            <p:cNvPr id="159" name="Google Shape;159;g1071e92010e_0_79"/>
            <p:cNvSpPr/>
            <p:nvPr/>
          </p:nvSpPr>
          <p:spPr>
            <a:xfrm>
              <a:off x="6009450" y="71800"/>
              <a:ext cx="26375" cy="97400"/>
            </a:xfrm>
            <a:custGeom>
              <a:rect b="b" l="l" r="r" t="t"/>
              <a:pathLst>
                <a:path extrusionOk="0" h="3896" w="1055">
                  <a:moveTo>
                    <a:pt x="533" y="0"/>
                  </a:moveTo>
                  <a:cubicBezTo>
                    <a:pt x="521" y="0"/>
                    <a:pt x="509" y="2"/>
                    <a:pt x="497" y="5"/>
                  </a:cubicBezTo>
                  <a:cubicBezTo>
                    <a:pt x="412" y="29"/>
                    <a:pt x="364" y="113"/>
                    <a:pt x="384" y="195"/>
                  </a:cubicBezTo>
                  <a:cubicBezTo>
                    <a:pt x="388" y="209"/>
                    <a:pt x="731" y="1623"/>
                    <a:pt x="28" y="3691"/>
                  </a:cubicBezTo>
                  <a:cubicBezTo>
                    <a:pt x="1" y="3772"/>
                    <a:pt x="45" y="3857"/>
                    <a:pt x="126" y="3887"/>
                  </a:cubicBezTo>
                  <a:cubicBezTo>
                    <a:pt x="136" y="3891"/>
                    <a:pt x="150" y="3891"/>
                    <a:pt x="160" y="3895"/>
                  </a:cubicBezTo>
                  <a:cubicBezTo>
                    <a:pt x="165" y="3895"/>
                    <a:pt x="170" y="3895"/>
                    <a:pt x="175" y="3895"/>
                  </a:cubicBezTo>
                  <a:cubicBezTo>
                    <a:pt x="241" y="3895"/>
                    <a:pt x="301" y="3855"/>
                    <a:pt x="323" y="3789"/>
                  </a:cubicBezTo>
                  <a:cubicBezTo>
                    <a:pt x="1054" y="1627"/>
                    <a:pt x="701" y="179"/>
                    <a:pt x="684" y="117"/>
                  </a:cubicBezTo>
                  <a:cubicBezTo>
                    <a:pt x="666" y="48"/>
                    <a:pt x="602" y="0"/>
                    <a:pt x="533"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300" u="none" cap="none" strike="noStrike">
                <a:solidFill>
                  <a:srgbClr val="000000"/>
                </a:solidFill>
                <a:latin typeface="Arial"/>
                <a:ea typeface="Arial"/>
                <a:cs typeface="Arial"/>
                <a:sym typeface="Arial"/>
              </a:endParaRPr>
            </a:p>
          </p:txBody>
        </p:sp>
        <p:sp>
          <p:nvSpPr>
            <p:cNvPr id="160" name="Google Shape;160;g1071e92010e_0_79"/>
            <p:cNvSpPr/>
            <p:nvPr/>
          </p:nvSpPr>
          <p:spPr>
            <a:xfrm>
              <a:off x="5954025" y="213800"/>
              <a:ext cx="107200" cy="16900"/>
            </a:xfrm>
            <a:custGeom>
              <a:rect b="b" l="l" r="r" t="t"/>
              <a:pathLst>
                <a:path extrusionOk="0" h="676" w="4288">
                  <a:moveTo>
                    <a:pt x="2103" y="1"/>
                  </a:moveTo>
                  <a:cubicBezTo>
                    <a:pt x="1103" y="1"/>
                    <a:pt x="205" y="161"/>
                    <a:pt x="140" y="173"/>
                  </a:cubicBezTo>
                  <a:cubicBezTo>
                    <a:pt x="59" y="186"/>
                    <a:pt x="1" y="267"/>
                    <a:pt x="18" y="353"/>
                  </a:cubicBezTo>
                  <a:cubicBezTo>
                    <a:pt x="30" y="425"/>
                    <a:pt x="95" y="478"/>
                    <a:pt x="169" y="478"/>
                  </a:cubicBezTo>
                  <a:cubicBezTo>
                    <a:pt x="179" y="478"/>
                    <a:pt x="188" y="477"/>
                    <a:pt x="198" y="476"/>
                  </a:cubicBezTo>
                  <a:cubicBezTo>
                    <a:pt x="212" y="473"/>
                    <a:pt x="1122" y="311"/>
                    <a:pt x="2114" y="311"/>
                  </a:cubicBezTo>
                  <a:cubicBezTo>
                    <a:pt x="2807" y="311"/>
                    <a:pt x="3541" y="390"/>
                    <a:pt x="4037" y="659"/>
                  </a:cubicBezTo>
                  <a:cubicBezTo>
                    <a:pt x="4060" y="672"/>
                    <a:pt x="4087" y="675"/>
                    <a:pt x="4111" y="675"/>
                  </a:cubicBezTo>
                  <a:cubicBezTo>
                    <a:pt x="4165" y="675"/>
                    <a:pt x="4220" y="648"/>
                    <a:pt x="4247" y="598"/>
                  </a:cubicBezTo>
                  <a:cubicBezTo>
                    <a:pt x="4288" y="523"/>
                    <a:pt x="4261" y="427"/>
                    <a:pt x="4186" y="387"/>
                  </a:cubicBezTo>
                  <a:cubicBezTo>
                    <a:pt x="3633" y="88"/>
                    <a:pt x="2841" y="1"/>
                    <a:pt x="2103"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300" u="none" cap="none" strike="noStrike">
                <a:solidFill>
                  <a:srgbClr val="000000"/>
                </a:solidFill>
                <a:latin typeface="Arial"/>
                <a:ea typeface="Arial"/>
                <a:cs typeface="Arial"/>
                <a:sym typeface="Arial"/>
              </a:endParaRPr>
            </a:p>
          </p:txBody>
        </p:sp>
      </p:grpSp>
      <p:sp>
        <p:nvSpPr>
          <p:cNvPr id="161" name="Google Shape;161;g1071e92010e_0_79"/>
          <p:cNvSpPr txBox="1"/>
          <p:nvPr>
            <p:ph type="ctrTitle"/>
          </p:nvPr>
        </p:nvSpPr>
        <p:spPr>
          <a:xfrm>
            <a:off x="1445225" y="360643"/>
            <a:ext cx="7264500" cy="504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2400"/>
              <a:buNone/>
            </a:pPr>
            <a:r>
              <a:rPr lang="en">
                <a:solidFill>
                  <a:srgbClr val="23C7AC"/>
                </a:solidFill>
              </a:rPr>
              <a:t>High level process</a:t>
            </a:r>
            <a:endParaRPr/>
          </a:p>
        </p:txBody>
      </p:sp>
      <p:grpSp>
        <p:nvGrpSpPr>
          <p:cNvPr id="162" name="Google Shape;162;g1071e92010e_0_79"/>
          <p:cNvGrpSpPr/>
          <p:nvPr/>
        </p:nvGrpSpPr>
        <p:grpSpPr>
          <a:xfrm>
            <a:off x="3803149" y="1277761"/>
            <a:ext cx="2462585" cy="2172937"/>
            <a:chOff x="6254516" y="1318143"/>
            <a:chExt cx="2603430" cy="2460300"/>
          </a:xfrm>
        </p:grpSpPr>
        <p:sp>
          <p:nvSpPr>
            <p:cNvPr id="163" name="Google Shape;163;g1071e92010e_0_79"/>
            <p:cNvSpPr/>
            <p:nvPr/>
          </p:nvSpPr>
          <p:spPr>
            <a:xfrm rot="2700000">
              <a:off x="7239866" y="1053398"/>
              <a:ext cx="489601" cy="2989789"/>
            </a:xfrm>
            <a:prstGeom prst="roundRect">
              <a:avLst>
                <a:gd fmla="val 50000" name="adj"/>
              </a:avLst>
            </a:prstGeom>
            <a:solidFill>
              <a:srgbClr val="249C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300"/>
            </a:p>
          </p:txBody>
        </p:sp>
        <p:sp>
          <p:nvSpPr>
            <p:cNvPr id="164" name="Google Shape;164;g1071e92010e_0_79"/>
            <p:cNvSpPr/>
            <p:nvPr/>
          </p:nvSpPr>
          <p:spPr>
            <a:xfrm>
              <a:off x="6443962" y="3255512"/>
              <a:ext cx="326100" cy="326100"/>
            </a:xfrm>
            <a:prstGeom prst="ellipse">
              <a:avLst/>
            </a:prstGeom>
            <a:solidFill>
              <a:srgbClr val="FFFFFF"/>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249C90"/>
                  </a:solidFill>
                  <a:latin typeface="Roboto"/>
                  <a:ea typeface="Roboto"/>
                  <a:cs typeface="Roboto"/>
                  <a:sym typeface="Roboto"/>
                </a:rPr>
                <a:t>5</a:t>
              </a:r>
              <a:endParaRPr b="1" sz="800">
                <a:solidFill>
                  <a:srgbClr val="249C90"/>
                </a:solidFill>
                <a:latin typeface="Roboto"/>
                <a:ea typeface="Roboto"/>
                <a:cs typeface="Roboto"/>
                <a:sym typeface="Roboto"/>
              </a:endParaRPr>
            </a:p>
          </p:txBody>
        </p:sp>
        <p:sp>
          <p:nvSpPr>
            <p:cNvPr id="165" name="Google Shape;165;g1071e92010e_0_79"/>
            <p:cNvSpPr txBox="1"/>
            <p:nvPr/>
          </p:nvSpPr>
          <p:spPr>
            <a:xfrm rot="-2700000">
              <a:off x="6375763" y="2297099"/>
              <a:ext cx="2378424" cy="342805"/>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000">
                  <a:solidFill>
                    <a:srgbClr val="FFFFFF"/>
                  </a:solidFill>
                  <a:latin typeface="Roboto"/>
                  <a:ea typeface="Roboto"/>
                  <a:cs typeface="Roboto"/>
                  <a:sym typeface="Roboto"/>
                </a:rPr>
                <a:t>Repeat paths </a:t>
              </a:r>
              <a:r>
                <a:rPr b="1" lang="en" sz="1000">
                  <a:solidFill>
                    <a:srgbClr val="FFFFFF"/>
                  </a:solidFill>
                  <a:latin typeface="Roboto"/>
                  <a:ea typeface="Roboto"/>
                  <a:cs typeface="Roboto"/>
                  <a:sym typeface="Roboto"/>
                </a:rPr>
                <a:t>morning/</a:t>
              </a:r>
              <a:r>
                <a:rPr b="1" lang="en" sz="1000">
                  <a:solidFill>
                    <a:srgbClr val="FFFFFF"/>
                  </a:solidFill>
                  <a:latin typeface="Roboto"/>
                  <a:ea typeface="Roboto"/>
                  <a:cs typeface="Roboto"/>
                  <a:sym typeface="Roboto"/>
                </a:rPr>
                <a:t>afternoon</a:t>
              </a:r>
              <a:endParaRPr b="1" sz="1000">
                <a:solidFill>
                  <a:srgbClr val="FFFFFF"/>
                </a:solidFill>
                <a:latin typeface="Roboto"/>
                <a:ea typeface="Roboto"/>
                <a:cs typeface="Roboto"/>
                <a:sym typeface="Roboto"/>
              </a:endParaRPr>
            </a:p>
          </p:txBody>
        </p:sp>
        <p:sp>
          <p:nvSpPr>
            <p:cNvPr id="166" name="Google Shape;166;g1071e92010e_0_79"/>
            <p:cNvSpPr txBox="1"/>
            <p:nvPr/>
          </p:nvSpPr>
          <p:spPr>
            <a:xfrm rot="-2700000">
              <a:off x="6590629" y="2489601"/>
              <a:ext cx="2473035" cy="442507"/>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 sz="900">
                  <a:latin typeface="Roboto"/>
                  <a:ea typeface="Roboto"/>
                  <a:cs typeface="Roboto"/>
                  <a:sym typeface="Roboto"/>
                </a:rPr>
                <a:t>Repeat simulated paths from morning to afternoon</a:t>
              </a:r>
              <a:endParaRPr b="1" sz="1100">
                <a:latin typeface="Roboto"/>
                <a:ea typeface="Roboto"/>
                <a:cs typeface="Roboto"/>
                <a:sym typeface="Roboto"/>
              </a:endParaRPr>
            </a:p>
          </p:txBody>
        </p:sp>
      </p:grpSp>
      <p:grpSp>
        <p:nvGrpSpPr>
          <p:cNvPr id="167" name="Google Shape;167;g1071e92010e_0_79"/>
          <p:cNvGrpSpPr/>
          <p:nvPr/>
        </p:nvGrpSpPr>
        <p:grpSpPr>
          <a:xfrm>
            <a:off x="2858936" y="1277761"/>
            <a:ext cx="2327198" cy="2172937"/>
            <a:chOff x="4761418" y="1318143"/>
            <a:chExt cx="2460300" cy="2460300"/>
          </a:xfrm>
        </p:grpSpPr>
        <p:sp>
          <p:nvSpPr>
            <p:cNvPr id="168" name="Google Shape;168;g1071e92010e_0_79"/>
            <p:cNvSpPr/>
            <p:nvPr/>
          </p:nvSpPr>
          <p:spPr>
            <a:xfrm rot="2700000">
              <a:off x="5746767" y="1053398"/>
              <a:ext cx="489601" cy="2989789"/>
            </a:xfrm>
            <a:prstGeom prst="roundRect">
              <a:avLst>
                <a:gd fmla="val 50000" name="adj"/>
              </a:avLst>
            </a:prstGeom>
            <a:solidFill>
              <a:srgbClr val="1F88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300"/>
            </a:p>
          </p:txBody>
        </p:sp>
        <p:sp>
          <p:nvSpPr>
            <p:cNvPr id="169" name="Google Shape;169;g1071e92010e_0_79"/>
            <p:cNvSpPr/>
            <p:nvPr/>
          </p:nvSpPr>
          <p:spPr>
            <a:xfrm>
              <a:off x="4950863" y="3255512"/>
              <a:ext cx="326100" cy="326100"/>
            </a:xfrm>
            <a:prstGeom prst="ellipse">
              <a:avLst/>
            </a:prstGeom>
            <a:solidFill>
              <a:srgbClr val="FFFFFF"/>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1F887E"/>
                  </a:solidFill>
                  <a:latin typeface="Roboto"/>
                  <a:ea typeface="Roboto"/>
                  <a:cs typeface="Roboto"/>
                  <a:sym typeface="Roboto"/>
                </a:rPr>
                <a:t>4</a:t>
              </a:r>
              <a:endParaRPr b="1" sz="800">
                <a:solidFill>
                  <a:srgbClr val="1F887E"/>
                </a:solidFill>
                <a:latin typeface="Roboto"/>
                <a:ea typeface="Roboto"/>
                <a:cs typeface="Roboto"/>
                <a:sym typeface="Roboto"/>
              </a:endParaRPr>
            </a:p>
          </p:txBody>
        </p:sp>
        <p:sp>
          <p:nvSpPr>
            <p:cNvPr id="170" name="Google Shape;170;g1071e92010e_0_79"/>
            <p:cNvSpPr txBox="1"/>
            <p:nvPr/>
          </p:nvSpPr>
          <p:spPr>
            <a:xfrm rot="-2700000">
              <a:off x="4896424" y="2302799"/>
              <a:ext cx="2362302" cy="342805"/>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000">
                  <a:solidFill>
                    <a:srgbClr val="FFFFFF"/>
                  </a:solidFill>
                  <a:latin typeface="Roboto"/>
                  <a:ea typeface="Roboto"/>
                  <a:cs typeface="Roboto"/>
                  <a:sym typeface="Roboto"/>
                </a:rPr>
                <a:t>Initial paths for devices</a:t>
              </a:r>
              <a:endParaRPr b="1" sz="1000">
                <a:solidFill>
                  <a:srgbClr val="FFFFFF"/>
                </a:solidFill>
                <a:latin typeface="Roboto"/>
                <a:ea typeface="Roboto"/>
                <a:cs typeface="Roboto"/>
                <a:sym typeface="Roboto"/>
              </a:endParaRPr>
            </a:p>
          </p:txBody>
        </p:sp>
        <p:sp>
          <p:nvSpPr>
            <p:cNvPr id="171" name="Google Shape;171;g1071e92010e_0_79"/>
            <p:cNvSpPr txBox="1"/>
            <p:nvPr/>
          </p:nvSpPr>
          <p:spPr>
            <a:xfrm rot="-2700000">
              <a:off x="5131259" y="2571061"/>
              <a:ext cx="2242660" cy="442507"/>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 sz="900">
                  <a:latin typeface="Roboto"/>
                  <a:ea typeface="Roboto"/>
                  <a:cs typeface="Roboto"/>
                  <a:sym typeface="Roboto"/>
                </a:rPr>
                <a:t>Generate paths for each device</a:t>
              </a:r>
              <a:endParaRPr b="1" sz="900">
                <a:latin typeface="Roboto"/>
                <a:ea typeface="Roboto"/>
                <a:cs typeface="Roboto"/>
                <a:sym typeface="Roboto"/>
              </a:endParaRPr>
            </a:p>
          </p:txBody>
        </p:sp>
      </p:grpSp>
      <p:grpSp>
        <p:nvGrpSpPr>
          <p:cNvPr id="172" name="Google Shape;172;g1071e92010e_0_79"/>
          <p:cNvGrpSpPr/>
          <p:nvPr/>
        </p:nvGrpSpPr>
        <p:grpSpPr>
          <a:xfrm>
            <a:off x="1916077" y="1220100"/>
            <a:ext cx="2866659" cy="2230598"/>
            <a:chOff x="3269751" y="1252856"/>
            <a:chExt cx="3030616" cy="2525587"/>
          </a:xfrm>
        </p:grpSpPr>
        <p:sp>
          <p:nvSpPr>
            <p:cNvPr id="173" name="Google Shape;173;g1071e92010e_0_79"/>
            <p:cNvSpPr/>
            <p:nvPr/>
          </p:nvSpPr>
          <p:spPr>
            <a:xfrm rot="2700000">
              <a:off x="4255100" y="1053398"/>
              <a:ext cx="489601" cy="2989789"/>
            </a:xfrm>
            <a:prstGeom prst="roundRect">
              <a:avLst>
                <a:gd fmla="val 50000" name="adj"/>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300"/>
            </a:p>
          </p:txBody>
        </p:sp>
        <p:sp>
          <p:nvSpPr>
            <p:cNvPr id="174" name="Google Shape;174;g1071e92010e_0_79"/>
            <p:cNvSpPr/>
            <p:nvPr/>
          </p:nvSpPr>
          <p:spPr>
            <a:xfrm>
              <a:off x="3459197" y="3255512"/>
              <a:ext cx="326100" cy="326100"/>
            </a:xfrm>
            <a:prstGeom prst="ellipse">
              <a:avLst/>
            </a:prstGeom>
            <a:solidFill>
              <a:srgbClr val="FFFFFF"/>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1D7E74"/>
                  </a:solidFill>
                  <a:latin typeface="Roboto"/>
                  <a:ea typeface="Roboto"/>
                  <a:cs typeface="Roboto"/>
                  <a:sym typeface="Roboto"/>
                </a:rPr>
                <a:t>3</a:t>
              </a:r>
              <a:endParaRPr b="1" sz="800">
                <a:solidFill>
                  <a:srgbClr val="1D7E74"/>
                </a:solidFill>
                <a:latin typeface="Roboto"/>
                <a:ea typeface="Roboto"/>
                <a:cs typeface="Roboto"/>
                <a:sym typeface="Roboto"/>
              </a:endParaRPr>
            </a:p>
          </p:txBody>
        </p:sp>
        <p:sp>
          <p:nvSpPr>
            <p:cNvPr id="175" name="Google Shape;175;g1071e92010e_0_79"/>
            <p:cNvSpPr txBox="1"/>
            <p:nvPr/>
          </p:nvSpPr>
          <p:spPr>
            <a:xfrm rot="-2700000">
              <a:off x="3404724" y="2302799"/>
              <a:ext cx="2362302" cy="342805"/>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000">
                  <a:solidFill>
                    <a:srgbClr val="FFFFFF"/>
                  </a:solidFill>
                  <a:latin typeface="Roboto"/>
                  <a:ea typeface="Roboto"/>
                  <a:cs typeface="Roboto"/>
                  <a:sym typeface="Roboto"/>
                </a:rPr>
                <a:t>Distance among stations</a:t>
              </a:r>
              <a:endParaRPr b="1" sz="1000">
                <a:solidFill>
                  <a:srgbClr val="FFFFFF"/>
                </a:solidFill>
                <a:latin typeface="Roboto"/>
                <a:ea typeface="Roboto"/>
                <a:cs typeface="Roboto"/>
                <a:sym typeface="Roboto"/>
              </a:endParaRPr>
            </a:p>
          </p:txBody>
        </p:sp>
        <p:sp>
          <p:nvSpPr>
            <p:cNvPr id="176" name="Google Shape;176;g1071e92010e_0_79"/>
            <p:cNvSpPr txBox="1"/>
            <p:nvPr/>
          </p:nvSpPr>
          <p:spPr>
            <a:xfrm rot="-2700000">
              <a:off x="3517373" y="2276002"/>
              <a:ext cx="3077187" cy="442507"/>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 sz="900">
                  <a:latin typeface="Roboto"/>
                  <a:ea typeface="Roboto"/>
                  <a:cs typeface="Roboto"/>
                  <a:sym typeface="Roboto"/>
                </a:rPr>
                <a:t>Get physical distance from one station to another</a:t>
              </a:r>
              <a:endParaRPr b="1" sz="900">
                <a:latin typeface="Roboto"/>
                <a:ea typeface="Roboto"/>
                <a:cs typeface="Roboto"/>
                <a:sym typeface="Roboto"/>
              </a:endParaRPr>
            </a:p>
          </p:txBody>
        </p:sp>
      </p:grpSp>
      <p:grpSp>
        <p:nvGrpSpPr>
          <p:cNvPr id="177" name="Google Shape;177;g1071e92010e_0_79"/>
          <p:cNvGrpSpPr/>
          <p:nvPr/>
        </p:nvGrpSpPr>
        <p:grpSpPr>
          <a:xfrm>
            <a:off x="971839" y="1277761"/>
            <a:ext cx="2804794" cy="2172937"/>
            <a:chOff x="1776626" y="1318143"/>
            <a:chExt cx="2965212" cy="2460300"/>
          </a:xfrm>
        </p:grpSpPr>
        <p:grpSp>
          <p:nvGrpSpPr>
            <p:cNvPr id="178" name="Google Shape;178;g1071e92010e_0_79"/>
            <p:cNvGrpSpPr/>
            <p:nvPr/>
          </p:nvGrpSpPr>
          <p:grpSpPr>
            <a:xfrm>
              <a:off x="1776626" y="1318143"/>
              <a:ext cx="2965212" cy="2460300"/>
              <a:chOff x="1776626" y="1318143"/>
              <a:chExt cx="2965212" cy="2460300"/>
            </a:xfrm>
          </p:grpSpPr>
          <p:sp>
            <p:nvSpPr>
              <p:cNvPr id="179" name="Google Shape;179;g1071e92010e_0_79"/>
              <p:cNvSpPr/>
              <p:nvPr/>
            </p:nvSpPr>
            <p:spPr>
              <a:xfrm rot="2700000">
                <a:off x="2761975" y="1053398"/>
                <a:ext cx="489601" cy="2989789"/>
              </a:xfrm>
              <a:prstGeom prst="roundRect">
                <a:avLst>
                  <a:gd fmla="val 50000" name="adj"/>
                </a:avLst>
              </a:prstGeom>
              <a:solidFill>
                <a:srgbClr val="1B78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300"/>
              </a:p>
            </p:txBody>
          </p:sp>
          <p:sp>
            <p:nvSpPr>
              <p:cNvPr id="180" name="Google Shape;180;g1071e92010e_0_79"/>
              <p:cNvSpPr txBox="1"/>
              <p:nvPr/>
            </p:nvSpPr>
            <p:spPr>
              <a:xfrm rot="-2700000">
                <a:off x="1899549" y="2297849"/>
                <a:ext cx="2376303" cy="342805"/>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000">
                    <a:solidFill>
                      <a:srgbClr val="FFFFFF"/>
                    </a:solidFill>
                    <a:latin typeface="Roboto"/>
                    <a:ea typeface="Roboto"/>
                    <a:cs typeface="Roboto"/>
                    <a:sym typeface="Roboto"/>
                  </a:rPr>
                  <a:t>Number of  devices per station</a:t>
                </a:r>
                <a:endParaRPr b="1" sz="1000">
                  <a:solidFill>
                    <a:srgbClr val="FFFFFF"/>
                  </a:solidFill>
                  <a:latin typeface="Roboto"/>
                  <a:ea typeface="Roboto"/>
                  <a:cs typeface="Roboto"/>
                  <a:sym typeface="Roboto"/>
                </a:endParaRPr>
              </a:p>
            </p:txBody>
          </p:sp>
          <p:sp>
            <p:nvSpPr>
              <p:cNvPr id="181" name="Google Shape;181;g1071e92010e_0_79"/>
              <p:cNvSpPr txBox="1"/>
              <p:nvPr/>
            </p:nvSpPr>
            <p:spPr>
              <a:xfrm rot="-2700000">
                <a:off x="2037789" y="2308702"/>
                <a:ext cx="2984698" cy="442507"/>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 sz="900">
                    <a:latin typeface="Roboto"/>
                    <a:ea typeface="Roboto"/>
                    <a:cs typeface="Roboto"/>
                    <a:sym typeface="Roboto"/>
                  </a:rPr>
                  <a:t>Generate global number of devices per station</a:t>
                </a:r>
                <a:endParaRPr b="1" sz="900">
                  <a:latin typeface="Roboto"/>
                  <a:ea typeface="Roboto"/>
                  <a:cs typeface="Roboto"/>
                  <a:sym typeface="Roboto"/>
                </a:endParaRPr>
              </a:p>
            </p:txBody>
          </p:sp>
        </p:grpSp>
        <p:sp>
          <p:nvSpPr>
            <p:cNvPr id="182" name="Google Shape;182;g1071e92010e_0_79"/>
            <p:cNvSpPr/>
            <p:nvPr/>
          </p:nvSpPr>
          <p:spPr>
            <a:xfrm>
              <a:off x="1966072" y="3255512"/>
              <a:ext cx="326100" cy="326100"/>
            </a:xfrm>
            <a:prstGeom prst="ellipse">
              <a:avLst/>
            </a:prstGeom>
            <a:solidFill>
              <a:srgbClr val="FFFFFF"/>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1B786E"/>
                  </a:solidFill>
                  <a:latin typeface="Roboto"/>
                  <a:ea typeface="Roboto"/>
                  <a:cs typeface="Roboto"/>
                  <a:sym typeface="Roboto"/>
                </a:rPr>
                <a:t>2</a:t>
              </a:r>
              <a:endParaRPr b="1" sz="800">
                <a:solidFill>
                  <a:srgbClr val="1B786E"/>
                </a:solidFill>
                <a:latin typeface="Roboto"/>
                <a:ea typeface="Roboto"/>
                <a:cs typeface="Roboto"/>
                <a:sym typeface="Roboto"/>
              </a:endParaRPr>
            </a:p>
          </p:txBody>
        </p:sp>
      </p:grpSp>
      <p:grpSp>
        <p:nvGrpSpPr>
          <p:cNvPr id="183" name="Google Shape;183;g1071e92010e_0_79"/>
          <p:cNvGrpSpPr/>
          <p:nvPr/>
        </p:nvGrpSpPr>
        <p:grpSpPr>
          <a:xfrm>
            <a:off x="28980" y="1277761"/>
            <a:ext cx="2556228" cy="2172937"/>
            <a:chOff x="284959" y="1318143"/>
            <a:chExt cx="2702430" cy="2460300"/>
          </a:xfrm>
        </p:grpSpPr>
        <p:sp>
          <p:nvSpPr>
            <p:cNvPr id="184" name="Google Shape;184;g1071e92010e_0_79"/>
            <p:cNvSpPr/>
            <p:nvPr/>
          </p:nvSpPr>
          <p:spPr>
            <a:xfrm rot="2700000">
              <a:off x="1270309" y="1053398"/>
              <a:ext cx="489601" cy="2989789"/>
            </a:xfrm>
            <a:prstGeom prst="roundRect">
              <a:avLst>
                <a:gd fmla="val 50000" name="adj"/>
              </a:avLst>
            </a:prstGeom>
            <a:solidFill>
              <a:srgbClr val="155B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600"/>
            </a:p>
          </p:txBody>
        </p:sp>
        <p:sp>
          <p:nvSpPr>
            <p:cNvPr id="185" name="Google Shape;185;g1071e92010e_0_79"/>
            <p:cNvSpPr/>
            <p:nvPr/>
          </p:nvSpPr>
          <p:spPr>
            <a:xfrm>
              <a:off x="472955" y="3255512"/>
              <a:ext cx="326100" cy="326100"/>
            </a:xfrm>
            <a:prstGeom prst="ellipse">
              <a:avLst/>
            </a:prstGeom>
            <a:solidFill>
              <a:srgbClr val="FFFFFF"/>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155B54"/>
                  </a:solidFill>
                  <a:latin typeface="Roboto"/>
                  <a:ea typeface="Roboto"/>
                  <a:cs typeface="Roboto"/>
                  <a:sym typeface="Roboto"/>
                </a:rPr>
                <a:t>1</a:t>
              </a:r>
              <a:endParaRPr b="1" sz="800">
                <a:solidFill>
                  <a:srgbClr val="155B54"/>
                </a:solidFill>
                <a:latin typeface="Roboto"/>
                <a:ea typeface="Roboto"/>
                <a:cs typeface="Roboto"/>
                <a:sym typeface="Roboto"/>
              </a:endParaRPr>
            </a:p>
          </p:txBody>
        </p:sp>
        <p:sp>
          <p:nvSpPr>
            <p:cNvPr id="186" name="Google Shape;186;g1071e92010e_0_79"/>
            <p:cNvSpPr txBox="1"/>
            <p:nvPr/>
          </p:nvSpPr>
          <p:spPr>
            <a:xfrm rot="-2700000">
              <a:off x="414317" y="2300549"/>
              <a:ext cx="2368666" cy="342805"/>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100">
                  <a:solidFill>
                    <a:srgbClr val="FFFFFF"/>
                  </a:solidFill>
                  <a:latin typeface="Roboto"/>
                  <a:ea typeface="Roboto"/>
                  <a:cs typeface="Roboto"/>
                  <a:sym typeface="Roboto"/>
                </a:rPr>
                <a:t>Stations selection</a:t>
              </a:r>
              <a:endParaRPr b="1" sz="1100">
                <a:solidFill>
                  <a:srgbClr val="FFFFFF"/>
                </a:solidFill>
                <a:latin typeface="Roboto"/>
                <a:ea typeface="Roboto"/>
                <a:cs typeface="Roboto"/>
                <a:sym typeface="Roboto"/>
              </a:endParaRPr>
            </a:p>
          </p:txBody>
        </p:sp>
        <p:sp>
          <p:nvSpPr>
            <p:cNvPr id="187" name="Google Shape;187;g1071e92010e_0_79"/>
            <p:cNvSpPr txBox="1"/>
            <p:nvPr/>
          </p:nvSpPr>
          <p:spPr>
            <a:xfrm rot="-2700000">
              <a:off x="600568" y="2440101"/>
              <a:ext cx="2613042" cy="442507"/>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 sz="900">
                  <a:latin typeface="Roboto"/>
                  <a:ea typeface="Roboto"/>
                  <a:cs typeface="Roboto"/>
                  <a:sym typeface="Roboto"/>
                </a:rPr>
                <a:t>Define simulated geocoded stations </a:t>
              </a:r>
              <a:endParaRPr b="1" sz="900">
                <a:latin typeface="Roboto"/>
                <a:ea typeface="Roboto"/>
                <a:cs typeface="Roboto"/>
                <a:sym typeface="Roboto"/>
              </a:endParaRPr>
            </a:p>
          </p:txBody>
        </p:sp>
      </p:grpSp>
      <p:grpSp>
        <p:nvGrpSpPr>
          <p:cNvPr id="188" name="Google Shape;188;g1071e92010e_0_79"/>
          <p:cNvGrpSpPr/>
          <p:nvPr/>
        </p:nvGrpSpPr>
        <p:grpSpPr>
          <a:xfrm>
            <a:off x="4903899" y="1277761"/>
            <a:ext cx="2426546" cy="2172937"/>
            <a:chOff x="6254516" y="1318143"/>
            <a:chExt cx="2565330" cy="2460300"/>
          </a:xfrm>
        </p:grpSpPr>
        <p:sp>
          <p:nvSpPr>
            <p:cNvPr id="189" name="Google Shape;189;g1071e92010e_0_79"/>
            <p:cNvSpPr/>
            <p:nvPr/>
          </p:nvSpPr>
          <p:spPr>
            <a:xfrm rot="2700000">
              <a:off x="7239866" y="1053398"/>
              <a:ext cx="489601" cy="2989789"/>
            </a:xfrm>
            <a:prstGeom prst="roundRect">
              <a:avLst>
                <a:gd fmla="val 50000" name="adj"/>
              </a:avLst>
            </a:prstGeom>
            <a:solidFill>
              <a:srgbClr val="249C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300"/>
            </a:p>
          </p:txBody>
        </p:sp>
        <p:sp>
          <p:nvSpPr>
            <p:cNvPr id="190" name="Google Shape;190;g1071e92010e_0_79"/>
            <p:cNvSpPr/>
            <p:nvPr/>
          </p:nvSpPr>
          <p:spPr>
            <a:xfrm>
              <a:off x="6443962" y="3255512"/>
              <a:ext cx="326100" cy="326100"/>
            </a:xfrm>
            <a:prstGeom prst="ellipse">
              <a:avLst/>
            </a:prstGeom>
            <a:solidFill>
              <a:srgbClr val="FFFFFF"/>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249C90"/>
                  </a:solidFill>
                  <a:latin typeface="Roboto"/>
                  <a:ea typeface="Roboto"/>
                  <a:cs typeface="Roboto"/>
                  <a:sym typeface="Roboto"/>
                </a:rPr>
                <a:t>6</a:t>
              </a:r>
              <a:endParaRPr b="1" sz="800">
                <a:solidFill>
                  <a:srgbClr val="249C90"/>
                </a:solidFill>
                <a:latin typeface="Roboto"/>
                <a:ea typeface="Roboto"/>
                <a:cs typeface="Roboto"/>
                <a:sym typeface="Roboto"/>
              </a:endParaRPr>
            </a:p>
          </p:txBody>
        </p:sp>
        <p:sp>
          <p:nvSpPr>
            <p:cNvPr id="191" name="Google Shape;191;g1071e92010e_0_79"/>
            <p:cNvSpPr txBox="1"/>
            <p:nvPr/>
          </p:nvSpPr>
          <p:spPr>
            <a:xfrm rot="-2700000">
              <a:off x="6375763" y="2297099"/>
              <a:ext cx="2378424" cy="342805"/>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000">
                  <a:solidFill>
                    <a:srgbClr val="FFFFFF"/>
                  </a:solidFill>
                  <a:latin typeface="Roboto"/>
                  <a:ea typeface="Roboto"/>
                  <a:cs typeface="Roboto"/>
                  <a:sym typeface="Roboto"/>
                </a:rPr>
                <a:t>Repeat path along days</a:t>
              </a:r>
              <a:endParaRPr b="1" sz="1000">
                <a:solidFill>
                  <a:srgbClr val="FFFFFF"/>
                </a:solidFill>
                <a:latin typeface="Roboto"/>
                <a:ea typeface="Roboto"/>
                <a:cs typeface="Roboto"/>
                <a:sym typeface="Roboto"/>
              </a:endParaRPr>
            </a:p>
          </p:txBody>
        </p:sp>
        <p:sp>
          <p:nvSpPr>
            <p:cNvPr id="192" name="Google Shape;192;g1071e92010e_0_79"/>
            <p:cNvSpPr txBox="1"/>
            <p:nvPr/>
          </p:nvSpPr>
          <p:spPr>
            <a:xfrm rot="-2700000">
              <a:off x="6598519" y="2508654"/>
              <a:ext cx="2419154" cy="442507"/>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 sz="900">
                  <a:latin typeface="Roboto"/>
                  <a:ea typeface="Roboto"/>
                  <a:cs typeface="Roboto"/>
                  <a:sym typeface="Roboto"/>
                </a:rPr>
                <a:t>Repeat paths simulated for each day</a:t>
              </a:r>
              <a:endParaRPr b="1" sz="900">
                <a:latin typeface="Roboto"/>
                <a:ea typeface="Roboto"/>
                <a:cs typeface="Roboto"/>
                <a:sym typeface="Roboto"/>
              </a:endParaRPr>
            </a:p>
          </p:txBody>
        </p:sp>
      </p:grpSp>
      <p:grpSp>
        <p:nvGrpSpPr>
          <p:cNvPr id="193" name="Google Shape;193;g1071e92010e_0_79"/>
          <p:cNvGrpSpPr/>
          <p:nvPr/>
        </p:nvGrpSpPr>
        <p:grpSpPr>
          <a:xfrm>
            <a:off x="5802410" y="1277761"/>
            <a:ext cx="2426546" cy="2172937"/>
            <a:chOff x="6254516" y="1318143"/>
            <a:chExt cx="2565330" cy="2460300"/>
          </a:xfrm>
        </p:grpSpPr>
        <p:sp>
          <p:nvSpPr>
            <p:cNvPr id="194" name="Google Shape;194;g1071e92010e_0_79"/>
            <p:cNvSpPr/>
            <p:nvPr/>
          </p:nvSpPr>
          <p:spPr>
            <a:xfrm rot="2700000">
              <a:off x="7239866" y="1053398"/>
              <a:ext cx="489601" cy="2989789"/>
            </a:xfrm>
            <a:prstGeom prst="roundRect">
              <a:avLst>
                <a:gd fmla="val 50000" name="adj"/>
              </a:avLst>
            </a:prstGeom>
            <a:solidFill>
              <a:srgbClr val="249C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300"/>
            </a:p>
          </p:txBody>
        </p:sp>
        <p:sp>
          <p:nvSpPr>
            <p:cNvPr id="195" name="Google Shape;195;g1071e92010e_0_79"/>
            <p:cNvSpPr/>
            <p:nvPr/>
          </p:nvSpPr>
          <p:spPr>
            <a:xfrm>
              <a:off x="6443962" y="3255512"/>
              <a:ext cx="326100" cy="326100"/>
            </a:xfrm>
            <a:prstGeom prst="ellipse">
              <a:avLst/>
            </a:prstGeom>
            <a:solidFill>
              <a:srgbClr val="FFFFFF"/>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249C90"/>
                  </a:solidFill>
                  <a:latin typeface="Roboto"/>
                  <a:ea typeface="Roboto"/>
                  <a:cs typeface="Roboto"/>
                  <a:sym typeface="Roboto"/>
                </a:rPr>
                <a:t>7</a:t>
              </a:r>
              <a:endParaRPr b="1" sz="800">
                <a:solidFill>
                  <a:srgbClr val="249C90"/>
                </a:solidFill>
                <a:latin typeface="Roboto"/>
                <a:ea typeface="Roboto"/>
                <a:cs typeface="Roboto"/>
                <a:sym typeface="Roboto"/>
              </a:endParaRPr>
            </a:p>
          </p:txBody>
        </p:sp>
        <p:sp>
          <p:nvSpPr>
            <p:cNvPr id="196" name="Google Shape;196;g1071e92010e_0_79"/>
            <p:cNvSpPr txBox="1"/>
            <p:nvPr/>
          </p:nvSpPr>
          <p:spPr>
            <a:xfrm rot="-2700000">
              <a:off x="6375763" y="2297099"/>
              <a:ext cx="2378424" cy="342805"/>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000">
                  <a:solidFill>
                    <a:srgbClr val="FFFFFF"/>
                  </a:solidFill>
                  <a:latin typeface="Roboto"/>
                  <a:ea typeface="Roboto"/>
                  <a:cs typeface="Roboto"/>
                  <a:sym typeface="Roboto"/>
                </a:rPr>
                <a:t>Repeat path along weeks</a:t>
              </a:r>
              <a:endParaRPr b="1" sz="1000">
                <a:solidFill>
                  <a:srgbClr val="FFFFFF"/>
                </a:solidFill>
                <a:latin typeface="Roboto"/>
                <a:ea typeface="Roboto"/>
                <a:cs typeface="Roboto"/>
                <a:sym typeface="Roboto"/>
              </a:endParaRPr>
            </a:p>
          </p:txBody>
        </p:sp>
        <p:sp>
          <p:nvSpPr>
            <p:cNvPr id="197" name="Google Shape;197;g1071e92010e_0_79"/>
            <p:cNvSpPr txBox="1"/>
            <p:nvPr/>
          </p:nvSpPr>
          <p:spPr>
            <a:xfrm rot="-2700000">
              <a:off x="6598519" y="2508654"/>
              <a:ext cx="2419154" cy="442507"/>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 sz="900">
                  <a:latin typeface="Roboto"/>
                  <a:ea typeface="Roboto"/>
                  <a:cs typeface="Roboto"/>
                  <a:sym typeface="Roboto"/>
                </a:rPr>
                <a:t>Repeat paths simulated for each week</a:t>
              </a:r>
              <a:endParaRPr b="1" sz="900">
                <a:latin typeface="Roboto"/>
                <a:ea typeface="Roboto"/>
                <a:cs typeface="Roboto"/>
                <a:sym typeface="Roboto"/>
              </a:endParaRPr>
            </a:p>
          </p:txBody>
        </p:sp>
      </p:grpSp>
      <p:grpSp>
        <p:nvGrpSpPr>
          <p:cNvPr id="198" name="Google Shape;198;g1071e92010e_0_79"/>
          <p:cNvGrpSpPr/>
          <p:nvPr/>
        </p:nvGrpSpPr>
        <p:grpSpPr>
          <a:xfrm>
            <a:off x="6753460" y="1248936"/>
            <a:ext cx="2426546" cy="2172937"/>
            <a:chOff x="6254516" y="1318143"/>
            <a:chExt cx="2565330" cy="2460300"/>
          </a:xfrm>
        </p:grpSpPr>
        <p:sp>
          <p:nvSpPr>
            <p:cNvPr id="199" name="Google Shape;199;g1071e92010e_0_79"/>
            <p:cNvSpPr/>
            <p:nvPr/>
          </p:nvSpPr>
          <p:spPr>
            <a:xfrm rot="2700000">
              <a:off x="7239866" y="1053398"/>
              <a:ext cx="489601" cy="2989789"/>
            </a:xfrm>
            <a:prstGeom prst="roundRect">
              <a:avLst>
                <a:gd fmla="val 50000" name="adj"/>
              </a:avLst>
            </a:prstGeom>
            <a:solidFill>
              <a:srgbClr val="249C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300"/>
            </a:p>
          </p:txBody>
        </p:sp>
        <p:sp>
          <p:nvSpPr>
            <p:cNvPr id="200" name="Google Shape;200;g1071e92010e_0_79"/>
            <p:cNvSpPr/>
            <p:nvPr/>
          </p:nvSpPr>
          <p:spPr>
            <a:xfrm>
              <a:off x="6443962" y="3255512"/>
              <a:ext cx="326100" cy="326100"/>
            </a:xfrm>
            <a:prstGeom prst="ellipse">
              <a:avLst/>
            </a:prstGeom>
            <a:solidFill>
              <a:srgbClr val="FFFFFF"/>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249C90"/>
                  </a:solidFill>
                  <a:latin typeface="Roboto"/>
                  <a:ea typeface="Roboto"/>
                  <a:cs typeface="Roboto"/>
                  <a:sym typeface="Roboto"/>
                </a:rPr>
                <a:t>8</a:t>
              </a:r>
              <a:endParaRPr b="1" sz="800">
                <a:solidFill>
                  <a:srgbClr val="249C90"/>
                </a:solidFill>
                <a:latin typeface="Roboto"/>
                <a:ea typeface="Roboto"/>
                <a:cs typeface="Roboto"/>
                <a:sym typeface="Roboto"/>
              </a:endParaRPr>
            </a:p>
          </p:txBody>
        </p:sp>
        <p:sp>
          <p:nvSpPr>
            <p:cNvPr id="201" name="Google Shape;201;g1071e92010e_0_79"/>
            <p:cNvSpPr txBox="1"/>
            <p:nvPr/>
          </p:nvSpPr>
          <p:spPr>
            <a:xfrm rot="-2700000">
              <a:off x="6375763" y="2297099"/>
              <a:ext cx="2378424" cy="342805"/>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000">
                  <a:solidFill>
                    <a:srgbClr val="FFFFFF"/>
                  </a:solidFill>
                  <a:latin typeface="Roboto"/>
                  <a:ea typeface="Roboto"/>
                  <a:cs typeface="Roboto"/>
                  <a:sym typeface="Roboto"/>
                </a:rPr>
                <a:t>Adjust particular cases</a:t>
              </a:r>
              <a:endParaRPr b="1" sz="1000">
                <a:solidFill>
                  <a:srgbClr val="FFFFFF"/>
                </a:solidFill>
                <a:latin typeface="Roboto"/>
                <a:ea typeface="Roboto"/>
                <a:cs typeface="Roboto"/>
                <a:sym typeface="Roboto"/>
              </a:endParaRPr>
            </a:p>
          </p:txBody>
        </p:sp>
        <p:sp>
          <p:nvSpPr>
            <p:cNvPr id="202" name="Google Shape;202;g1071e92010e_0_79"/>
            <p:cNvSpPr txBox="1"/>
            <p:nvPr/>
          </p:nvSpPr>
          <p:spPr>
            <a:xfrm rot="-2700000">
              <a:off x="6598519" y="2508654"/>
              <a:ext cx="2419154" cy="442507"/>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 sz="900">
                  <a:latin typeface="Roboto"/>
                  <a:ea typeface="Roboto"/>
                  <a:cs typeface="Roboto"/>
                  <a:sym typeface="Roboto"/>
                </a:rPr>
                <a:t>Modify some cases to reflect the </a:t>
              </a:r>
              <a:r>
                <a:rPr lang="en" sz="900">
                  <a:latin typeface="Roboto"/>
                  <a:ea typeface="Roboto"/>
                  <a:cs typeface="Roboto"/>
                  <a:sym typeface="Roboto"/>
                </a:rPr>
                <a:t>reality</a:t>
              </a:r>
              <a:r>
                <a:rPr lang="en" sz="900">
                  <a:latin typeface="Roboto"/>
                  <a:ea typeface="Roboto"/>
                  <a:cs typeface="Roboto"/>
                  <a:sym typeface="Roboto"/>
                </a:rPr>
                <a:t> more </a:t>
              </a:r>
              <a:r>
                <a:rPr lang="en" sz="900">
                  <a:latin typeface="Roboto"/>
                  <a:ea typeface="Roboto"/>
                  <a:cs typeface="Roboto"/>
                  <a:sym typeface="Roboto"/>
                </a:rPr>
                <a:t>accurately</a:t>
              </a:r>
              <a:endParaRPr b="1" sz="900">
                <a:latin typeface="Roboto"/>
                <a:ea typeface="Roboto"/>
                <a:cs typeface="Roboto"/>
                <a:sym typeface="Roboto"/>
              </a:endParaRPr>
            </a:p>
          </p:txBody>
        </p:sp>
      </p:grpSp>
      <p:grpSp>
        <p:nvGrpSpPr>
          <p:cNvPr id="203" name="Google Shape;203;g1071e92010e_0_79"/>
          <p:cNvGrpSpPr/>
          <p:nvPr/>
        </p:nvGrpSpPr>
        <p:grpSpPr>
          <a:xfrm rot="10800000">
            <a:off x="2895010" y="3208688"/>
            <a:ext cx="6121873" cy="751178"/>
            <a:chOff x="6230400" y="423375"/>
            <a:chExt cx="1673100" cy="150600"/>
          </a:xfrm>
        </p:grpSpPr>
        <p:cxnSp>
          <p:nvCxnSpPr>
            <p:cNvPr id="204" name="Google Shape;204;g1071e92010e_0_79"/>
            <p:cNvCxnSpPr/>
            <p:nvPr/>
          </p:nvCxnSpPr>
          <p:spPr>
            <a:xfrm>
              <a:off x="6230400" y="423375"/>
              <a:ext cx="1673100" cy="0"/>
            </a:xfrm>
            <a:prstGeom prst="straightConnector1">
              <a:avLst/>
            </a:prstGeom>
            <a:noFill/>
            <a:ln cap="flat" cmpd="sng" w="38100">
              <a:solidFill>
                <a:schemeClr val="dk2"/>
              </a:solidFill>
              <a:prstDash val="dash"/>
              <a:round/>
              <a:headEnd len="med" w="med" type="none"/>
              <a:tailEnd len="med" w="med" type="none"/>
            </a:ln>
          </p:spPr>
        </p:cxnSp>
        <p:cxnSp>
          <p:nvCxnSpPr>
            <p:cNvPr id="205" name="Google Shape;205;g1071e92010e_0_79"/>
            <p:cNvCxnSpPr/>
            <p:nvPr/>
          </p:nvCxnSpPr>
          <p:spPr>
            <a:xfrm>
              <a:off x="6230400" y="423375"/>
              <a:ext cx="0" cy="150600"/>
            </a:xfrm>
            <a:prstGeom prst="straightConnector1">
              <a:avLst/>
            </a:prstGeom>
            <a:noFill/>
            <a:ln cap="flat" cmpd="sng" w="38100">
              <a:solidFill>
                <a:schemeClr val="dk2"/>
              </a:solidFill>
              <a:prstDash val="dash"/>
              <a:round/>
              <a:headEnd len="med" w="med" type="none"/>
              <a:tailEnd len="med" w="med" type="none"/>
            </a:ln>
          </p:spPr>
        </p:cxnSp>
        <p:cxnSp>
          <p:nvCxnSpPr>
            <p:cNvPr id="206" name="Google Shape;206;g1071e92010e_0_79"/>
            <p:cNvCxnSpPr/>
            <p:nvPr/>
          </p:nvCxnSpPr>
          <p:spPr>
            <a:xfrm>
              <a:off x="7903500" y="423375"/>
              <a:ext cx="0" cy="150600"/>
            </a:xfrm>
            <a:prstGeom prst="straightConnector1">
              <a:avLst/>
            </a:prstGeom>
            <a:noFill/>
            <a:ln cap="flat" cmpd="sng" w="38100">
              <a:solidFill>
                <a:schemeClr val="dk2"/>
              </a:solidFill>
              <a:prstDash val="dash"/>
              <a:round/>
              <a:headEnd len="med" w="med" type="none"/>
              <a:tailEnd len="med" w="med" type="none"/>
            </a:ln>
          </p:spPr>
        </p:cxnSp>
      </p:grpSp>
      <p:sp>
        <p:nvSpPr>
          <p:cNvPr id="207" name="Google Shape;207;g1071e92010e_0_79"/>
          <p:cNvSpPr txBox="1"/>
          <p:nvPr>
            <p:ph type="ctrTitle"/>
          </p:nvPr>
        </p:nvSpPr>
        <p:spPr>
          <a:xfrm>
            <a:off x="3378425" y="3568525"/>
            <a:ext cx="5226900" cy="504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2400"/>
              <a:buNone/>
            </a:pPr>
            <a:r>
              <a:rPr lang="en" sz="1800">
                <a:solidFill>
                  <a:schemeClr val="dk2"/>
                </a:solidFill>
              </a:rPr>
              <a:t>Loop until all stations have the desired number of devices</a:t>
            </a:r>
            <a:endParaRPr sz="1800">
              <a:solidFill>
                <a:schemeClr val="dk2"/>
              </a:solidFill>
            </a:endParaRPr>
          </a:p>
        </p:txBody>
      </p:sp>
      <p:sp>
        <p:nvSpPr>
          <p:cNvPr id="208" name="Google Shape;208;g1071e92010e_0_79"/>
          <p:cNvSpPr txBox="1"/>
          <p:nvPr>
            <p:ph type="ctrTitle"/>
          </p:nvPr>
        </p:nvSpPr>
        <p:spPr>
          <a:xfrm>
            <a:off x="3466538" y="3923225"/>
            <a:ext cx="4978800" cy="504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2400"/>
              <a:buNone/>
            </a:pPr>
            <a:r>
              <a:rPr lang="en" sz="2500">
                <a:solidFill>
                  <a:srgbClr val="23C7AC"/>
                </a:solidFill>
              </a:rPr>
              <a:t>Device Fingerprint and paths generation</a:t>
            </a:r>
            <a:endParaRPr sz="25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212" name="Shape 212"/>
        <p:cNvGrpSpPr/>
        <p:nvPr/>
      </p:nvGrpSpPr>
      <p:grpSpPr>
        <a:xfrm>
          <a:off x="0" y="0"/>
          <a:ext cx="0" cy="0"/>
          <a:chOff x="0" y="0"/>
          <a:chExt cx="0" cy="0"/>
        </a:xfrm>
      </p:grpSpPr>
      <p:sp>
        <p:nvSpPr>
          <p:cNvPr id="213" name="Google Shape;213;g124ea18a8d2_0_774"/>
          <p:cNvSpPr txBox="1"/>
          <p:nvPr>
            <p:ph type="ctrTitle"/>
          </p:nvPr>
        </p:nvSpPr>
        <p:spPr>
          <a:xfrm>
            <a:off x="1445225" y="360643"/>
            <a:ext cx="7264500" cy="504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2400"/>
              <a:buNone/>
            </a:pPr>
            <a:r>
              <a:rPr lang="en">
                <a:solidFill>
                  <a:srgbClr val="23C7AC"/>
                </a:solidFill>
              </a:rPr>
              <a:t>1</a:t>
            </a:r>
            <a:r>
              <a:rPr lang="en">
                <a:solidFill>
                  <a:srgbClr val="23C7AC"/>
                </a:solidFill>
              </a:rPr>
              <a:t>. </a:t>
            </a:r>
            <a:r>
              <a:rPr lang="en">
                <a:solidFill>
                  <a:srgbClr val="23C7AC"/>
                </a:solidFill>
              </a:rPr>
              <a:t>Stations selection</a:t>
            </a:r>
            <a:endParaRPr/>
          </a:p>
        </p:txBody>
      </p:sp>
      <p:cxnSp>
        <p:nvCxnSpPr>
          <p:cNvPr id="214" name="Google Shape;214;g124ea18a8d2_0_774"/>
          <p:cNvCxnSpPr/>
          <p:nvPr/>
        </p:nvCxnSpPr>
        <p:spPr>
          <a:xfrm>
            <a:off x="4062875" y="892575"/>
            <a:ext cx="0" cy="3107400"/>
          </a:xfrm>
          <a:prstGeom prst="straightConnector1">
            <a:avLst/>
          </a:prstGeom>
          <a:noFill/>
          <a:ln cap="flat" cmpd="sng" w="38100">
            <a:solidFill>
              <a:schemeClr val="accent5"/>
            </a:solidFill>
            <a:prstDash val="dash"/>
            <a:round/>
            <a:headEnd len="sm" w="sm" type="none"/>
            <a:tailEnd len="sm" w="sm" type="none"/>
          </a:ln>
        </p:spPr>
      </p:cxnSp>
      <p:grpSp>
        <p:nvGrpSpPr>
          <p:cNvPr id="215" name="Google Shape;215;g124ea18a8d2_0_774"/>
          <p:cNvGrpSpPr/>
          <p:nvPr/>
        </p:nvGrpSpPr>
        <p:grpSpPr>
          <a:xfrm flipH="1">
            <a:off x="-52560" y="3565861"/>
            <a:ext cx="1082306" cy="1559420"/>
            <a:chOff x="5746200" y="-125075"/>
            <a:chExt cx="337125" cy="485725"/>
          </a:xfrm>
        </p:grpSpPr>
        <p:sp>
          <p:nvSpPr>
            <p:cNvPr id="216" name="Google Shape;216;g124ea18a8d2_0_774"/>
            <p:cNvSpPr/>
            <p:nvPr/>
          </p:nvSpPr>
          <p:spPr>
            <a:xfrm>
              <a:off x="5834100" y="-125075"/>
              <a:ext cx="249225" cy="261950"/>
            </a:xfrm>
            <a:custGeom>
              <a:rect b="b" l="l" r="r" t="t"/>
              <a:pathLst>
                <a:path extrusionOk="0" h="10478" w="9969">
                  <a:moveTo>
                    <a:pt x="3223" y="1"/>
                  </a:moveTo>
                  <a:cubicBezTo>
                    <a:pt x="2651" y="1"/>
                    <a:pt x="2118" y="114"/>
                    <a:pt x="1653" y="309"/>
                  </a:cubicBezTo>
                  <a:cubicBezTo>
                    <a:pt x="1" y="1002"/>
                    <a:pt x="340" y="2699"/>
                    <a:pt x="2374" y="3715"/>
                  </a:cubicBezTo>
                  <a:cubicBezTo>
                    <a:pt x="4407" y="4732"/>
                    <a:pt x="6936" y="6510"/>
                    <a:pt x="7541" y="9750"/>
                  </a:cubicBezTo>
                  <a:lnTo>
                    <a:pt x="9673" y="10477"/>
                  </a:lnTo>
                  <a:cubicBezTo>
                    <a:pt x="9744" y="10447"/>
                    <a:pt x="9969" y="5626"/>
                    <a:pt x="7895" y="2783"/>
                  </a:cubicBezTo>
                  <a:cubicBezTo>
                    <a:pt x="6405" y="743"/>
                    <a:pt x="4686" y="1"/>
                    <a:pt x="3223"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 name="Google Shape;217;g124ea18a8d2_0_774"/>
            <p:cNvSpPr/>
            <p:nvPr/>
          </p:nvSpPr>
          <p:spPr>
            <a:xfrm>
              <a:off x="5896575" y="-107050"/>
              <a:ext cx="164425" cy="208550"/>
            </a:xfrm>
            <a:custGeom>
              <a:rect b="b" l="l" r="r" t="t"/>
              <a:pathLst>
                <a:path extrusionOk="0" h="8342" w="6577">
                  <a:moveTo>
                    <a:pt x="174" y="1"/>
                  </a:moveTo>
                  <a:cubicBezTo>
                    <a:pt x="102" y="1"/>
                    <a:pt x="38" y="49"/>
                    <a:pt x="21" y="118"/>
                  </a:cubicBezTo>
                  <a:cubicBezTo>
                    <a:pt x="0" y="200"/>
                    <a:pt x="52" y="284"/>
                    <a:pt x="133" y="305"/>
                  </a:cubicBezTo>
                  <a:cubicBezTo>
                    <a:pt x="2584" y="917"/>
                    <a:pt x="5478" y="3317"/>
                    <a:pt x="6256" y="8213"/>
                  </a:cubicBezTo>
                  <a:cubicBezTo>
                    <a:pt x="6270" y="8287"/>
                    <a:pt x="6335" y="8342"/>
                    <a:pt x="6409" y="8342"/>
                  </a:cubicBezTo>
                  <a:lnTo>
                    <a:pt x="6433" y="8342"/>
                  </a:lnTo>
                  <a:cubicBezTo>
                    <a:pt x="6518" y="8328"/>
                    <a:pt x="6576" y="8247"/>
                    <a:pt x="6562" y="8162"/>
                  </a:cubicBezTo>
                  <a:cubicBezTo>
                    <a:pt x="5760" y="3120"/>
                    <a:pt x="2754" y="642"/>
                    <a:pt x="212" y="5"/>
                  </a:cubicBezTo>
                  <a:cubicBezTo>
                    <a:pt x="199" y="2"/>
                    <a:pt x="186" y="1"/>
                    <a:pt x="17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 name="Google Shape;218;g124ea18a8d2_0_774"/>
            <p:cNvSpPr/>
            <p:nvPr/>
          </p:nvSpPr>
          <p:spPr>
            <a:xfrm>
              <a:off x="5746200" y="18375"/>
              <a:ext cx="331275" cy="342275"/>
            </a:xfrm>
            <a:custGeom>
              <a:rect b="b" l="l" r="r" t="t"/>
              <a:pathLst>
                <a:path extrusionOk="0" h="13691" w="13251">
                  <a:moveTo>
                    <a:pt x="3906" y="0"/>
                  </a:moveTo>
                  <a:cubicBezTo>
                    <a:pt x="3211" y="0"/>
                    <a:pt x="2518" y="119"/>
                    <a:pt x="1861" y="381"/>
                  </a:cubicBezTo>
                  <a:cubicBezTo>
                    <a:pt x="1" y="1125"/>
                    <a:pt x="1021" y="2893"/>
                    <a:pt x="2867" y="3474"/>
                  </a:cubicBezTo>
                  <a:cubicBezTo>
                    <a:pt x="4931" y="4121"/>
                    <a:pt x="5339" y="4756"/>
                    <a:pt x="5607" y="5820"/>
                  </a:cubicBezTo>
                  <a:cubicBezTo>
                    <a:pt x="5832" y="6701"/>
                    <a:pt x="5342" y="8496"/>
                    <a:pt x="5828" y="9822"/>
                  </a:cubicBezTo>
                  <a:cubicBezTo>
                    <a:pt x="6312" y="11148"/>
                    <a:pt x="8140" y="11301"/>
                    <a:pt x="9708" y="11444"/>
                  </a:cubicBezTo>
                  <a:cubicBezTo>
                    <a:pt x="11217" y="11580"/>
                    <a:pt x="12499" y="12420"/>
                    <a:pt x="12811" y="13691"/>
                  </a:cubicBezTo>
                  <a:cubicBezTo>
                    <a:pt x="12832" y="13229"/>
                    <a:pt x="12849" y="12770"/>
                    <a:pt x="12866" y="12307"/>
                  </a:cubicBezTo>
                  <a:cubicBezTo>
                    <a:pt x="12927" y="10645"/>
                    <a:pt x="12992" y="8982"/>
                    <a:pt x="13053" y="7320"/>
                  </a:cubicBezTo>
                  <a:cubicBezTo>
                    <a:pt x="13081" y="6555"/>
                    <a:pt x="13111" y="5790"/>
                    <a:pt x="13138" y="5025"/>
                  </a:cubicBezTo>
                  <a:cubicBezTo>
                    <a:pt x="13169" y="4267"/>
                    <a:pt x="13250" y="3485"/>
                    <a:pt x="12880" y="2791"/>
                  </a:cubicBezTo>
                  <a:cubicBezTo>
                    <a:pt x="12353" y="1802"/>
                    <a:pt x="11350" y="1037"/>
                    <a:pt x="10231" y="965"/>
                  </a:cubicBezTo>
                  <a:cubicBezTo>
                    <a:pt x="10189" y="962"/>
                    <a:pt x="10147" y="961"/>
                    <a:pt x="10105" y="961"/>
                  </a:cubicBezTo>
                  <a:cubicBezTo>
                    <a:pt x="9932" y="961"/>
                    <a:pt x="9758" y="984"/>
                    <a:pt x="9585" y="1006"/>
                  </a:cubicBezTo>
                  <a:cubicBezTo>
                    <a:pt x="9410" y="1031"/>
                    <a:pt x="9237" y="1056"/>
                    <a:pt x="9062" y="1056"/>
                  </a:cubicBezTo>
                  <a:cubicBezTo>
                    <a:pt x="9020" y="1056"/>
                    <a:pt x="8978" y="1054"/>
                    <a:pt x="8936" y="1051"/>
                  </a:cubicBezTo>
                  <a:cubicBezTo>
                    <a:pt x="8576" y="1026"/>
                    <a:pt x="8191" y="976"/>
                    <a:pt x="7831" y="898"/>
                  </a:cubicBezTo>
                  <a:cubicBezTo>
                    <a:pt x="7046" y="728"/>
                    <a:pt x="6301" y="405"/>
                    <a:pt x="5522" y="207"/>
                  </a:cubicBezTo>
                  <a:cubicBezTo>
                    <a:pt x="4993" y="73"/>
                    <a:pt x="4449" y="0"/>
                    <a:pt x="3906"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 name="Google Shape;219;g124ea18a8d2_0_774"/>
            <p:cNvSpPr/>
            <p:nvPr/>
          </p:nvSpPr>
          <p:spPr>
            <a:xfrm>
              <a:off x="5822900" y="42200"/>
              <a:ext cx="248025" cy="210700"/>
            </a:xfrm>
            <a:custGeom>
              <a:rect b="b" l="l" r="r" t="t"/>
              <a:pathLst>
                <a:path extrusionOk="0" h="8428" w="9921">
                  <a:moveTo>
                    <a:pt x="160" y="0"/>
                  </a:moveTo>
                  <a:cubicBezTo>
                    <a:pt x="84" y="0"/>
                    <a:pt x="20" y="58"/>
                    <a:pt x="10" y="135"/>
                  </a:cubicBezTo>
                  <a:cubicBezTo>
                    <a:pt x="0" y="220"/>
                    <a:pt x="61" y="298"/>
                    <a:pt x="146" y="308"/>
                  </a:cubicBezTo>
                  <a:cubicBezTo>
                    <a:pt x="2139" y="543"/>
                    <a:pt x="8132" y="4239"/>
                    <a:pt x="9601" y="8325"/>
                  </a:cubicBezTo>
                  <a:cubicBezTo>
                    <a:pt x="9621" y="8386"/>
                    <a:pt x="9682" y="8427"/>
                    <a:pt x="9743" y="8427"/>
                  </a:cubicBezTo>
                  <a:cubicBezTo>
                    <a:pt x="9764" y="8427"/>
                    <a:pt x="9781" y="8424"/>
                    <a:pt x="9798" y="8417"/>
                  </a:cubicBezTo>
                  <a:cubicBezTo>
                    <a:pt x="9880" y="8390"/>
                    <a:pt x="9920" y="8302"/>
                    <a:pt x="9890" y="8220"/>
                  </a:cubicBezTo>
                  <a:cubicBezTo>
                    <a:pt x="8387" y="4031"/>
                    <a:pt x="2230" y="244"/>
                    <a:pt x="184" y="2"/>
                  </a:cubicBezTo>
                  <a:cubicBezTo>
                    <a:pt x="176" y="1"/>
                    <a:pt x="168" y="0"/>
                    <a:pt x="16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 name="Google Shape;220;g124ea18a8d2_0_774"/>
            <p:cNvSpPr/>
            <p:nvPr/>
          </p:nvSpPr>
          <p:spPr>
            <a:xfrm>
              <a:off x="6009450" y="71800"/>
              <a:ext cx="26375" cy="97400"/>
            </a:xfrm>
            <a:custGeom>
              <a:rect b="b" l="l" r="r" t="t"/>
              <a:pathLst>
                <a:path extrusionOk="0" h="3896" w="1055">
                  <a:moveTo>
                    <a:pt x="533" y="0"/>
                  </a:moveTo>
                  <a:cubicBezTo>
                    <a:pt x="521" y="0"/>
                    <a:pt x="509" y="2"/>
                    <a:pt x="497" y="5"/>
                  </a:cubicBezTo>
                  <a:cubicBezTo>
                    <a:pt x="412" y="29"/>
                    <a:pt x="364" y="113"/>
                    <a:pt x="384" y="195"/>
                  </a:cubicBezTo>
                  <a:cubicBezTo>
                    <a:pt x="388" y="209"/>
                    <a:pt x="731" y="1623"/>
                    <a:pt x="28" y="3691"/>
                  </a:cubicBezTo>
                  <a:cubicBezTo>
                    <a:pt x="1" y="3772"/>
                    <a:pt x="45" y="3857"/>
                    <a:pt x="126" y="3887"/>
                  </a:cubicBezTo>
                  <a:cubicBezTo>
                    <a:pt x="136" y="3891"/>
                    <a:pt x="150" y="3891"/>
                    <a:pt x="160" y="3895"/>
                  </a:cubicBezTo>
                  <a:cubicBezTo>
                    <a:pt x="165" y="3895"/>
                    <a:pt x="170" y="3895"/>
                    <a:pt x="175" y="3895"/>
                  </a:cubicBezTo>
                  <a:cubicBezTo>
                    <a:pt x="241" y="3895"/>
                    <a:pt x="301" y="3855"/>
                    <a:pt x="323" y="3789"/>
                  </a:cubicBezTo>
                  <a:cubicBezTo>
                    <a:pt x="1054" y="1627"/>
                    <a:pt x="701" y="179"/>
                    <a:pt x="684" y="117"/>
                  </a:cubicBezTo>
                  <a:cubicBezTo>
                    <a:pt x="666" y="48"/>
                    <a:pt x="602" y="0"/>
                    <a:pt x="533"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 name="Google Shape;221;g124ea18a8d2_0_774"/>
            <p:cNvSpPr/>
            <p:nvPr/>
          </p:nvSpPr>
          <p:spPr>
            <a:xfrm>
              <a:off x="5954025" y="213800"/>
              <a:ext cx="107200" cy="16900"/>
            </a:xfrm>
            <a:custGeom>
              <a:rect b="b" l="l" r="r" t="t"/>
              <a:pathLst>
                <a:path extrusionOk="0" h="676" w="4288">
                  <a:moveTo>
                    <a:pt x="2103" y="1"/>
                  </a:moveTo>
                  <a:cubicBezTo>
                    <a:pt x="1103" y="1"/>
                    <a:pt x="205" y="161"/>
                    <a:pt x="140" y="173"/>
                  </a:cubicBezTo>
                  <a:cubicBezTo>
                    <a:pt x="59" y="186"/>
                    <a:pt x="1" y="267"/>
                    <a:pt x="18" y="353"/>
                  </a:cubicBezTo>
                  <a:cubicBezTo>
                    <a:pt x="30" y="425"/>
                    <a:pt x="95" y="478"/>
                    <a:pt x="169" y="478"/>
                  </a:cubicBezTo>
                  <a:cubicBezTo>
                    <a:pt x="179" y="478"/>
                    <a:pt x="188" y="477"/>
                    <a:pt x="198" y="476"/>
                  </a:cubicBezTo>
                  <a:cubicBezTo>
                    <a:pt x="212" y="473"/>
                    <a:pt x="1122" y="311"/>
                    <a:pt x="2114" y="311"/>
                  </a:cubicBezTo>
                  <a:cubicBezTo>
                    <a:pt x="2807" y="311"/>
                    <a:pt x="3541" y="390"/>
                    <a:pt x="4037" y="659"/>
                  </a:cubicBezTo>
                  <a:cubicBezTo>
                    <a:pt x="4060" y="672"/>
                    <a:pt x="4087" y="675"/>
                    <a:pt x="4111" y="675"/>
                  </a:cubicBezTo>
                  <a:cubicBezTo>
                    <a:pt x="4165" y="675"/>
                    <a:pt x="4220" y="648"/>
                    <a:pt x="4247" y="598"/>
                  </a:cubicBezTo>
                  <a:cubicBezTo>
                    <a:pt x="4288" y="523"/>
                    <a:pt x="4261" y="427"/>
                    <a:pt x="4186" y="387"/>
                  </a:cubicBezTo>
                  <a:cubicBezTo>
                    <a:pt x="3633" y="88"/>
                    <a:pt x="2841" y="1"/>
                    <a:pt x="2103"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 name="Google Shape;222;g124ea18a8d2_0_774"/>
            <p:cNvSpPr/>
            <p:nvPr/>
          </p:nvSpPr>
          <p:spPr>
            <a:xfrm>
              <a:off x="5822900" y="42200"/>
              <a:ext cx="248025" cy="210700"/>
            </a:xfrm>
            <a:custGeom>
              <a:rect b="b" l="l" r="r" t="t"/>
              <a:pathLst>
                <a:path extrusionOk="0" h="8428" w="9921">
                  <a:moveTo>
                    <a:pt x="160" y="0"/>
                  </a:moveTo>
                  <a:cubicBezTo>
                    <a:pt x="84" y="0"/>
                    <a:pt x="20" y="58"/>
                    <a:pt x="10" y="135"/>
                  </a:cubicBezTo>
                  <a:cubicBezTo>
                    <a:pt x="0" y="220"/>
                    <a:pt x="61" y="298"/>
                    <a:pt x="146" y="308"/>
                  </a:cubicBezTo>
                  <a:cubicBezTo>
                    <a:pt x="2139" y="543"/>
                    <a:pt x="8132" y="4239"/>
                    <a:pt x="9601" y="8325"/>
                  </a:cubicBezTo>
                  <a:cubicBezTo>
                    <a:pt x="9621" y="8386"/>
                    <a:pt x="9682" y="8427"/>
                    <a:pt x="9743" y="8427"/>
                  </a:cubicBezTo>
                  <a:cubicBezTo>
                    <a:pt x="9764" y="8427"/>
                    <a:pt x="9781" y="8424"/>
                    <a:pt x="9798" y="8417"/>
                  </a:cubicBezTo>
                  <a:cubicBezTo>
                    <a:pt x="9880" y="8390"/>
                    <a:pt x="9920" y="8302"/>
                    <a:pt x="9890" y="8220"/>
                  </a:cubicBezTo>
                  <a:cubicBezTo>
                    <a:pt x="8387" y="4031"/>
                    <a:pt x="2230" y="244"/>
                    <a:pt x="184" y="2"/>
                  </a:cubicBezTo>
                  <a:cubicBezTo>
                    <a:pt x="176" y="1"/>
                    <a:pt x="168" y="0"/>
                    <a:pt x="16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 name="Google Shape;223;g124ea18a8d2_0_774"/>
            <p:cNvSpPr/>
            <p:nvPr/>
          </p:nvSpPr>
          <p:spPr>
            <a:xfrm>
              <a:off x="6009450" y="71800"/>
              <a:ext cx="26375" cy="97400"/>
            </a:xfrm>
            <a:custGeom>
              <a:rect b="b" l="l" r="r" t="t"/>
              <a:pathLst>
                <a:path extrusionOk="0" h="3896" w="1055">
                  <a:moveTo>
                    <a:pt x="533" y="0"/>
                  </a:moveTo>
                  <a:cubicBezTo>
                    <a:pt x="521" y="0"/>
                    <a:pt x="509" y="2"/>
                    <a:pt x="497" y="5"/>
                  </a:cubicBezTo>
                  <a:cubicBezTo>
                    <a:pt x="412" y="29"/>
                    <a:pt x="364" y="113"/>
                    <a:pt x="384" y="195"/>
                  </a:cubicBezTo>
                  <a:cubicBezTo>
                    <a:pt x="388" y="209"/>
                    <a:pt x="731" y="1623"/>
                    <a:pt x="28" y="3691"/>
                  </a:cubicBezTo>
                  <a:cubicBezTo>
                    <a:pt x="1" y="3772"/>
                    <a:pt x="45" y="3857"/>
                    <a:pt x="126" y="3887"/>
                  </a:cubicBezTo>
                  <a:cubicBezTo>
                    <a:pt x="136" y="3891"/>
                    <a:pt x="150" y="3891"/>
                    <a:pt x="160" y="3895"/>
                  </a:cubicBezTo>
                  <a:cubicBezTo>
                    <a:pt x="165" y="3895"/>
                    <a:pt x="170" y="3895"/>
                    <a:pt x="175" y="3895"/>
                  </a:cubicBezTo>
                  <a:cubicBezTo>
                    <a:pt x="241" y="3895"/>
                    <a:pt x="301" y="3855"/>
                    <a:pt x="323" y="3789"/>
                  </a:cubicBezTo>
                  <a:cubicBezTo>
                    <a:pt x="1054" y="1627"/>
                    <a:pt x="701" y="179"/>
                    <a:pt x="684" y="117"/>
                  </a:cubicBezTo>
                  <a:cubicBezTo>
                    <a:pt x="666" y="48"/>
                    <a:pt x="602" y="0"/>
                    <a:pt x="533"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 name="Google Shape;224;g124ea18a8d2_0_774"/>
            <p:cNvSpPr/>
            <p:nvPr/>
          </p:nvSpPr>
          <p:spPr>
            <a:xfrm>
              <a:off x="5954025" y="213800"/>
              <a:ext cx="107200" cy="16900"/>
            </a:xfrm>
            <a:custGeom>
              <a:rect b="b" l="l" r="r" t="t"/>
              <a:pathLst>
                <a:path extrusionOk="0" h="676" w="4288">
                  <a:moveTo>
                    <a:pt x="2103" y="1"/>
                  </a:moveTo>
                  <a:cubicBezTo>
                    <a:pt x="1103" y="1"/>
                    <a:pt x="205" y="161"/>
                    <a:pt x="140" y="173"/>
                  </a:cubicBezTo>
                  <a:cubicBezTo>
                    <a:pt x="59" y="186"/>
                    <a:pt x="1" y="267"/>
                    <a:pt x="18" y="353"/>
                  </a:cubicBezTo>
                  <a:cubicBezTo>
                    <a:pt x="30" y="425"/>
                    <a:pt x="95" y="478"/>
                    <a:pt x="169" y="478"/>
                  </a:cubicBezTo>
                  <a:cubicBezTo>
                    <a:pt x="179" y="478"/>
                    <a:pt x="188" y="477"/>
                    <a:pt x="198" y="476"/>
                  </a:cubicBezTo>
                  <a:cubicBezTo>
                    <a:pt x="212" y="473"/>
                    <a:pt x="1122" y="311"/>
                    <a:pt x="2114" y="311"/>
                  </a:cubicBezTo>
                  <a:cubicBezTo>
                    <a:pt x="2807" y="311"/>
                    <a:pt x="3541" y="390"/>
                    <a:pt x="4037" y="659"/>
                  </a:cubicBezTo>
                  <a:cubicBezTo>
                    <a:pt x="4060" y="672"/>
                    <a:pt x="4087" y="675"/>
                    <a:pt x="4111" y="675"/>
                  </a:cubicBezTo>
                  <a:cubicBezTo>
                    <a:pt x="4165" y="675"/>
                    <a:pt x="4220" y="648"/>
                    <a:pt x="4247" y="598"/>
                  </a:cubicBezTo>
                  <a:cubicBezTo>
                    <a:pt x="4288" y="523"/>
                    <a:pt x="4261" y="427"/>
                    <a:pt x="4186" y="387"/>
                  </a:cubicBezTo>
                  <a:cubicBezTo>
                    <a:pt x="3633" y="88"/>
                    <a:pt x="2841" y="1"/>
                    <a:pt x="2103"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25" name="Google Shape;225;g124ea18a8d2_0_774"/>
          <p:cNvSpPr txBox="1"/>
          <p:nvPr/>
        </p:nvSpPr>
        <p:spPr>
          <a:xfrm>
            <a:off x="-87800" y="1052950"/>
            <a:ext cx="4177200" cy="2709000"/>
          </a:xfrm>
          <a:prstGeom prst="rect">
            <a:avLst/>
          </a:prstGeom>
          <a:noFill/>
          <a:ln>
            <a:noFill/>
          </a:ln>
        </p:spPr>
        <p:txBody>
          <a:bodyPr anchorCtr="0" anchor="t" bIns="91425" lIns="91425" spcFirstLastPara="1" rIns="91425" wrap="square" tIns="91425">
            <a:spAutoFit/>
          </a:bodyPr>
          <a:lstStyle/>
          <a:p>
            <a:pPr indent="0" lvl="0" marL="457200" marR="0" rtl="0" algn="l">
              <a:lnSpc>
                <a:spcPct val="100000"/>
              </a:lnSpc>
              <a:spcBef>
                <a:spcPts val="0"/>
              </a:spcBef>
              <a:spcAft>
                <a:spcPts val="0"/>
              </a:spcAft>
              <a:buNone/>
            </a:pPr>
            <a:r>
              <a:rPr lang="en">
                <a:latin typeface="Dosis Light"/>
                <a:ea typeface="Dosis Light"/>
                <a:cs typeface="Dosis Light"/>
                <a:sym typeface="Dosis Light"/>
              </a:rPr>
              <a:t>Select </a:t>
            </a:r>
            <a:r>
              <a:rPr b="1" lang="en">
                <a:latin typeface="Dosis"/>
                <a:ea typeface="Dosis"/>
                <a:cs typeface="Dosis"/>
                <a:sym typeface="Dosis"/>
              </a:rPr>
              <a:t>130 </a:t>
            </a:r>
            <a:r>
              <a:rPr lang="en">
                <a:latin typeface="Dosis Light"/>
                <a:ea typeface="Dosis Light"/>
                <a:cs typeface="Dosis Light"/>
                <a:sym typeface="Dosis Light"/>
              </a:rPr>
              <a:t>representative</a:t>
            </a:r>
            <a:r>
              <a:rPr lang="en">
                <a:latin typeface="Dosis Light"/>
                <a:ea typeface="Dosis Light"/>
                <a:cs typeface="Dosis Light"/>
                <a:sym typeface="Dosis Light"/>
              </a:rPr>
              <a:t> </a:t>
            </a:r>
            <a:r>
              <a:rPr b="1" lang="en">
                <a:latin typeface="Dosis"/>
                <a:ea typeface="Dosis"/>
                <a:cs typeface="Dosis"/>
                <a:sym typeface="Dosis"/>
              </a:rPr>
              <a:t>places </a:t>
            </a:r>
            <a:r>
              <a:rPr lang="en">
                <a:latin typeface="Dosis Light"/>
                <a:ea typeface="Dosis Light"/>
                <a:cs typeface="Dosis Light"/>
                <a:sym typeface="Dosis Light"/>
              </a:rPr>
              <a:t>(so-called </a:t>
            </a:r>
            <a:r>
              <a:rPr b="1" lang="en">
                <a:latin typeface="Dosis"/>
                <a:ea typeface="Dosis"/>
                <a:cs typeface="Dosis"/>
                <a:sym typeface="Dosis"/>
              </a:rPr>
              <a:t>stations</a:t>
            </a:r>
            <a:r>
              <a:rPr lang="en">
                <a:latin typeface="Dosis Light"/>
                <a:ea typeface="Dosis Light"/>
                <a:cs typeface="Dosis Light"/>
                <a:sym typeface="Dosis Light"/>
              </a:rPr>
              <a:t>)</a:t>
            </a:r>
            <a:r>
              <a:rPr b="1" lang="en">
                <a:latin typeface="Dosis"/>
                <a:ea typeface="Dosis"/>
                <a:cs typeface="Dosis"/>
                <a:sym typeface="Dosis"/>
              </a:rPr>
              <a:t> </a:t>
            </a:r>
            <a:r>
              <a:rPr lang="en">
                <a:latin typeface="Dosis Light"/>
                <a:ea typeface="Dosis Light"/>
                <a:cs typeface="Dosis Light"/>
                <a:sym typeface="Dosis Light"/>
              </a:rPr>
              <a:t>from Rome.</a:t>
            </a:r>
            <a:endParaRPr>
              <a:latin typeface="Dosis Light"/>
              <a:ea typeface="Dosis Light"/>
              <a:cs typeface="Dosis Light"/>
              <a:sym typeface="Dosis Light"/>
            </a:endParaRPr>
          </a:p>
          <a:p>
            <a:pPr indent="0" lvl="0" marL="457200" marR="0" rtl="0" algn="l">
              <a:lnSpc>
                <a:spcPct val="100000"/>
              </a:lnSpc>
              <a:spcBef>
                <a:spcPts val="0"/>
              </a:spcBef>
              <a:spcAft>
                <a:spcPts val="0"/>
              </a:spcAft>
              <a:buNone/>
            </a:pPr>
            <a:r>
              <a:t/>
            </a:r>
            <a:endParaRPr sz="600">
              <a:latin typeface="Dosis Light"/>
              <a:ea typeface="Dosis Light"/>
              <a:cs typeface="Dosis Light"/>
              <a:sym typeface="Dosis Light"/>
            </a:endParaRPr>
          </a:p>
          <a:p>
            <a:pPr indent="0" lvl="0" marL="457200" marR="0" rtl="0" algn="l">
              <a:lnSpc>
                <a:spcPct val="100000"/>
              </a:lnSpc>
              <a:spcBef>
                <a:spcPts val="0"/>
              </a:spcBef>
              <a:spcAft>
                <a:spcPts val="0"/>
              </a:spcAft>
              <a:buNone/>
            </a:pPr>
            <a:r>
              <a:rPr lang="en">
                <a:latin typeface="Dosis Light"/>
                <a:ea typeface="Dosis Light"/>
                <a:cs typeface="Dosis Light"/>
                <a:sym typeface="Dosis Light"/>
              </a:rPr>
              <a:t>Places are of </a:t>
            </a:r>
            <a:r>
              <a:rPr b="1" lang="en">
                <a:latin typeface="Dosis"/>
                <a:ea typeface="Dosis"/>
                <a:cs typeface="Dosis"/>
                <a:sym typeface="Dosis"/>
              </a:rPr>
              <a:t>type</a:t>
            </a:r>
            <a:r>
              <a:rPr lang="en">
                <a:latin typeface="Dosis Light"/>
                <a:ea typeface="Dosis Light"/>
                <a:cs typeface="Dosis Light"/>
                <a:sym typeface="Dosis Light"/>
              </a:rPr>
              <a:t>: Building, Church, Cinema, Dance club, Museum, Park, Restaurant, Ruins, Square, Subway station, Train Station, Bus Stop</a:t>
            </a:r>
            <a:endParaRPr>
              <a:latin typeface="Dosis Light"/>
              <a:ea typeface="Dosis Light"/>
              <a:cs typeface="Dosis Light"/>
              <a:sym typeface="Dosis Light"/>
            </a:endParaRPr>
          </a:p>
          <a:p>
            <a:pPr indent="0" lvl="0" marL="457200" marR="0" rtl="0" algn="l">
              <a:lnSpc>
                <a:spcPct val="100000"/>
              </a:lnSpc>
              <a:spcBef>
                <a:spcPts val="0"/>
              </a:spcBef>
              <a:spcAft>
                <a:spcPts val="0"/>
              </a:spcAft>
              <a:buNone/>
            </a:pPr>
            <a:r>
              <a:t/>
            </a:r>
            <a:endParaRPr sz="600">
              <a:latin typeface="Dosis Light"/>
              <a:ea typeface="Dosis Light"/>
              <a:cs typeface="Dosis Light"/>
              <a:sym typeface="Dosis Light"/>
            </a:endParaRPr>
          </a:p>
          <a:p>
            <a:pPr indent="0" lvl="0" marL="457200" marR="0" rtl="0" algn="l">
              <a:lnSpc>
                <a:spcPct val="100000"/>
              </a:lnSpc>
              <a:spcBef>
                <a:spcPts val="0"/>
              </a:spcBef>
              <a:spcAft>
                <a:spcPts val="0"/>
              </a:spcAft>
              <a:buNone/>
            </a:pPr>
            <a:r>
              <a:rPr lang="en">
                <a:latin typeface="Dosis Light"/>
                <a:ea typeface="Dosis Light"/>
                <a:cs typeface="Dosis Light"/>
                <a:sym typeface="Dosis Light"/>
              </a:rPr>
              <a:t>Get </a:t>
            </a:r>
            <a:r>
              <a:rPr b="1" lang="en">
                <a:latin typeface="Dosis"/>
                <a:ea typeface="Dosis"/>
                <a:cs typeface="Dosis"/>
                <a:sym typeface="Dosis"/>
              </a:rPr>
              <a:t>addresses </a:t>
            </a:r>
            <a:r>
              <a:rPr lang="en">
                <a:latin typeface="Dosis Light"/>
                <a:ea typeface="Dosis Light"/>
                <a:cs typeface="Dosis Light"/>
                <a:sym typeface="Dosis Light"/>
              </a:rPr>
              <a:t>using Google Maps (manually).</a:t>
            </a:r>
            <a:endParaRPr>
              <a:latin typeface="Dosis Light"/>
              <a:ea typeface="Dosis Light"/>
              <a:cs typeface="Dosis Light"/>
              <a:sym typeface="Dosis Light"/>
            </a:endParaRPr>
          </a:p>
          <a:p>
            <a:pPr indent="0" lvl="0" marL="457200" marR="0" rtl="0" algn="l">
              <a:lnSpc>
                <a:spcPct val="100000"/>
              </a:lnSpc>
              <a:spcBef>
                <a:spcPts val="0"/>
              </a:spcBef>
              <a:spcAft>
                <a:spcPts val="0"/>
              </a:spcAft>
              <a:buNone/>
            </a:pPr>
            <a:r>
              <a:t/>
            </a:r>
            <a:endParaRPr sz="700">
              <a:latin typeface="Dosis Light"/>
              <a:ea typeface="Dosis Light"/>
              <a:cs typeface="Dosis Light"/>
              <a:sym typeface="Dosis Light"/>
            </a:endParaRPr>
          </a:p>
          <a:p>
            <a:pPr indent="0" lvl="0" marL="457200" marR="0" rtl="0" algn="l">
              <a:lnSpc>
                <a:spcPct val="100000"/>
              </a:lnSpc>
              <a:spcBef>
                <a:spcPts val="0"/>
              </a:spcBef>
              <a:spcAft>
                <a:spcPts val="0"/>
              </a:spcAft>
              <a:buNone/>
            </a:pPr>
            <a:r>
              <a:rPr lang="en">
                <a:latin typeface="Dosis Light"/>
                <a:ea typeface="Dosis Light"/>
                <a:cs typeface="Dosis Light"/>
                <a:sym typeface="Dosis Light"/>
              </a:rPr>
              <a:t>Geocode (get </a:t>
            </a:r>
            <a:r>
              <a:rPr b="1" lang="en">
                <a:latin typeface="Dosis"/>
                <a:ea typeface="Dosis"/>
                <a:cs typeface="Dosis"/>
                <a:sym typeface="Dosis"/>
              </a:rPr>
              <a:t>latitude</a:t>
            </a:r>
            <a:r>
              <a:rPr lang="en">
                <a:latin typeface="Dosis Light"/>
                <a:ea typeface="Dosis Light"/>
                <a:cs typeface="Dosis Light"/>
                <a:sym typeface="Dosis Light"/>
              </a:rPr>
              <a:t>, </a:t>
            </a:r>
            <a:r>
              <a:rPr b="1" lang="en">
                <a:latin typeface="Dosis"/>
                <a:ea typeface="Dosis"/>
                <a:cs typeface="Dosis"/>
                <a:sym typeface="Dosis"/>
              </a:rPr>
              <a:t>longitude</a:t>
            </a:r>
            <a:r>
              <a:rPr lang="en">
                <a:latin typeface="Dosis Light"/>
                <a:ea typeface="Dosis Light"/>
                <a:cs typeface="Dosis Light"/>
                <a:sym typeface="Dosis Light"/>
              </a:rPr>
              <a:t>) using </a:t>
            </a:r>
            <a:r>
              <a:rPr i="1" lang="en">
                <a:latin typeface="Dosis Light"/>
                <a:ea typeface="Dosis Light"/>
                <a:cs typeface="Dosis Light"/>
                <a:sym typeface="Dosis Light"/>
              </a:rPr>
              <a:t>geopy</a:t>
            </a:r>
            <a:r>
              <a:rPr lang="en">
                <a:latin typeface="Dosis Light"/>
                <a:ea typeface="Dosis Light"/>
                <a:cs typeface="Dosis Light"/>
                <a:sym typeface="Dosis Light"/>
              </a:rPr>
              <a:t> in Python. Exec. time: </a:t>
            </a:r>
            <a:r>
              <a:rPr i="1" lang="en">
                <a:latin typeface="Dosis Light"/>
                <a:ea typeface="Dosis Light"/>
                <a:cs typeface="Dosis Light"/>
                <a:sym typeface="Dosis Light"/>
              </a:rPr>
              <a:t>1.5 minutes</a:t>
            </a:r>
            <a:endParaRPr i="1">
              <a:latin typeface="Dosis Light"/>
              <a:ea typeface="Dosis Light"/>
              <a:cs typeface="Dosis Light"/>
              <a:sym typeface="Dosis Light"/>
            </a:endParaRPr>
          </a:p>
          <a:p>
            <a:pPr indent="0" lvl="0" marL="457200" marR="0" rtl="0" algn="l">
              <a:lnSpc>
                <a:spcPct val="100000"/>
              </a:lnSpc>
              <a:spcBef>
                <a:spcPts val="0"/>
              </a:spcBef>
              <a:spcAft>
                <a:spcPts val="0"/>
              </a:spcAft>
              <a:buNone/>
            </a:pPr>
            <a:r>
              <a:t/>
            </a:r>
            <a:endParaRPr i="1" sz="500">
              <a:latin typeface="Dosis Light"/>
              <a:ea typeface="Dosis Light"/>
              <a:cs typeface="Dosis Light"/>
              <a:sym typeface="Dosis Light"/>
            </a:endParaRPr>
          </a:p>
          <a:p>
            <a:pPr indent="0" lvl="0" marL="457200" marR="0" rtl="0" algn="l">
              <a:lnSpc>
                <a:spcPct val="100000"/>
              </a:lnSpc>
              <a:spcBef>
                <a:spcPts val="0"/>
              </a:spcBef>
              <a:spcAft>
                <a:spcPts val="0"/>
              </a:spcAft>
              <a:buNone/>
            </a:pPr>
            <a:r>
              <a:rPr lang="en">
                <a:latin typeface="Dosis Light"/>
                <a:ea typeface="Dosis Light"/>
                <a:cs typeface="Dosis Light"/>
                <a:sym typeface="Dosis Light"/>
              </a:rPr>
              <a:t>Provide </a:t>
            </a:r>
            <a:r>
              <a:rPr b="1" lang="en">
                <a:latin typeface="Dosis"/>
                <a:ea typeface="Dosis"/>
                <a:cs typeface="Dosis"/>
                <a:sym typeface="Dosis"/>
              </a:rPr>
              <a:t>weights </a:t>
            </a:r>
            <a:r>
              <a:rPr lang="en">
                <a:latin typeface="Dosis Light"/>
                <a:ea typeface="Dosis Light"/>
                <a:cs typeface="Dosis Light"/>
                <a:sym typeface="Dosis Light"/>
              </a:rPr>
              <a:t>(expected proportion of people) to each stations (</a:t>
            </a:r>
            <a:r>
              <a:rPr b="1" lang="en">
                <a:latin typeface="Dosis"/>
                <a:ea typeface="Dosis"/>
                <a:cs typeface="Dosis"/>
                <a:sym typeface="Dosis"/>
              </a:rPr>
              <a:t>expert-wise</a:t>
            </a:r>
            <a:r>
              <a:rPr lang="en">
                <a:latin typeface="Dosis Light"/>
                <a:ea typeface="Dosis Light"/>
                <a:cs typeface="Dosis Light"/>
                <a:sym typeface="Dosis Light"/>
              </a:rPr>
              <a:t> assigned).</a:t>
            </a:r>
            <a:endParaRPr>
              <a:latin typeface="Dosis Light"/>
              <a:ea typeface="Dosis Light"/>
              <a:cs typeface="Dosis Light"/>
              <a:sym typeface="Dosis Light"/>
            </a:endParaRPr>
          </a:p>
        </p:txBody>
      </p:sp>
      <p:grpSp>
        <p:nvGrpSpPr>
          <p:cNvPr id="226" name="Google Shape;226;g124ea18a8d2_0_774"/>
          <p:cNvGrpSpPr/>
          <p:nvPr/>
        </p:nvGrpSpPr>
        <p:grpSpPr>
          <a:xfrm>
            <a:off x="167051" y="1161288"/>
            <a:ext cx="225251" cy="186748"/>
            <a:chOff x="4998800" y="1632275"/>
            <a:chExt cx="371150" cy="327800"/>
          </a:xfrm>
        </p:grpSpPr>
        <p:sp>
          <p:nvSpPr>
            <p:cNvPr id="227" name="Google Shape;227;g124ea18a8d2_0_774"/>
            <p:cNvSpPr/>
            <p:nvPr/>
          </p:nvSpPr>
          <p:spPr>
            <a:xfrm>
              <a:off x="4998800" y="1632275"/>
              <a:ext cx="249600" cy="324975"/>
            </a:xfrm>
            <a:custGeom>
              <a:rect b="b" l="l" r="r" t="t"/>
              <a:pathLst>
                <a:path extrusionOk="0" h="12999" w="9984">
                  <a:moveTo>
                    <a:pt x="5784" y="1"/>
                  </a:moveTo>
                  <a:cubicBezTo>
                    <a:pt x="5280" y="1"/>
                    <a:pt x="4723" y="161"/>
                    <a:pt x="4132" y="499"/>
                  </a:cubicBezTo>
                  <a:cubicBezTo>
                    <a:pt x="1856" y="1822"/>
                    <a:pt x="0" y="5362"/>
                    <a:pt x="0" y="8403"/>
                  </a:cubicBezTo>
                  <a:cubicBezTo>
                    <a:pt x="0" y="10216"/>
                    <a:pt x="653" y="11290"/>
                    <a:pt x="1667" y="11865"/>
                  </a:cubicBezTo>
                  <a:lnTo>
                    <a:pt x="3205" y="12750"/>
                  </a:lnTo>
                  <a:cubicBezTo>
                    <a:pt x="3509" y="12913"/>
                    <a:pt x="3849" y="12999"/>
                    <a:pt x="4215" y="12999"/>
                  </a:cubicBezTo>
                  <a:cubicBezTo>
                    <a:pt x="4717" y="12999"/>
                    <a:pt x="5270" y="12839"/>
                    <a:pt x="5851" y="12501"/>
                  </a:cubicBezTo>
                  <a:cubicBezTo>
                    <a:pt x="8136" y="11178"/>
                    <a:pt x="9983" y="7647"/>
                    <a:pt x="9983" y="4597"/>
                  </a:cubicBezTo>
                  <a:cubicBezTo>
                    <a:pt x="9983" y="2037"/>
                    <a:pt x="8643" y="1307"/>
                    <a:pt x="8643" y="1307"/>
                  </a:cubicBezTo>
                  <a:lnTo>
                    <a:pt x="6761" y="233"/>
                  </a:lnTo>
                  <a:cubicBezTo>
                    <a:pt x="6467" y="80"/>
                    <a:pt x="6139" y="1"/>
                    <a:pt x="5784" y="1"/>
                  </a:cubicBezTo>
                  <a:close/>
                </a:path>
              </a:pathLst>
            </a:custGeom>
            <a:solidFill>
              <a:srgbClr val="1FB2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228" name="Google Shape;228;g124ea18a8d2_0_774"/>
            <p:cNvSpPr/>
            <p:nvPr/>
          </p:nvSpPr>
          <p:spPr>
            <a:xfrm>
              <a:off x="5041525" y="1656575"/>
              <a:ext cx="206875" cy="300575"/>
            </a:xfrm>
            <a:custGeom>
              <a:rect b="b" l="l" r="r" t="t"/>
              <a:pathLst>
                <a:path extrusionOk="0" h="12023" w="8275">
                  <a:moveTo>
                    <a:pt x="5783" y="0"/>
                  </a:moveTo>
                  <a:cubicBezTo>
                    <a:pt x="5280" y="0"/>
                    <a:pt x="4725" y="160"/>
                    <a:pt x="4142" y="498"/>
                  </a:cubicBezTo>
                  <a:cubicBezTo>
                    <a:pt x="1856" y="1812"/>
                    <a:pt x="1" y="5352"/>
                    <a:pt x="1" y="8402"/>
                  </a:cubicBezTo>
                  <a:cubicBezTo>
                    <a:pt x="1" y="10668"/>
                    <a:pt x="1031" y="12023"/>
                    <a:pt x="2501" y="12023"/>
                  </a:cubicBezTo>
                  <a:cubicBezTo>
                    <a:pt x="3004" y="12023"/>
                    <a:pt x="3559" y="11864"/>
                    <a:pt x="4142" y="11529"/>
                  </a:cubicBezTo>
                  <a:cubicBezTo>
                    <a:pt x="6427" y="10206"/>
                    <a:pt x="8274" y="6675"/>
                    <a:pt x="8274" y="3625"/>
                  </a:cubicBezTo>
                  <a:cubicBezTo>
                    <a:pt x="8274" y="1360"/>
                    <a:pt x="7250" y="0"/>
                    <a:pt x="5783" y="0"/>
                  </a:cubicBezTo>
                  <a:close/>
                </a:path>
              </a:pathLst>
            </a:custGeom>
            <a:solidFill>
              <a:srgbClr val="23C7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229" name="Google Shape;229;g124ea18a8d2_0_774"/>
            <p:cNvSpPr/>
            <p:nvPr/>
          </p:nvSpPr>
          <p:spPr>
            <a:xfrm>
              <a:off x="5073325" y="1702550"/>
              <a:ext cx="143500" cy="208725"/>
            </a:xfrm>
            <a:custGeom>
              <a:rect b="b" l="l" r="r" t="t"/>
              <a:pathLst>
                <a:path extrusionOk="0" h="8349" w="5740">
                  <a:moveTo>
                    <a:pt x="4008" y="1"/>
                  </a:moveTo>
                  <a:cubicBezTo>
                    <a:pt x="3660" y="1"/>
                    <a:pt x="3275" y="111"/>
                    <a:pt x="2870" y="343"/>
                  </a:cubicBezTo>
                  <a:cubicBezTo>
                    <a:pt x="1289" y="1262"/>
                    <a:pt x="0" y="3719"/>
                    <a:pt x="0" y="5833"/>
                  </a:cubicBezTo>
                  <a:cubicBezTo>
                    <a:pt x="0" y="7408"/>
                    <a:pt x="716" y="8348"/>
                    <a:pt x="1735" y="8348"/>
                  </a:cubicBezTo>
                  <a:cubicBezTo>
                    <a:pt x="2083" y="8348"/>
                    <a:pt x="2467" y="8238"/>
                    <a:pt x="2870" y="8006"/>
                  </a:cubicBezTo>
                  <a:cubicBezTo>
                    <a:pt x="4451" y="7087"/>
                    <a:pt x="5739" y="4630"/>
                    <a:pt x="5739" y="2516"/>
                  </a:cubicBezTo>
                  <a:cubicBezTo>
                    <a:pt x="5739" y="941"/>
                    <a:pt x="5028" y="1"/>
                    <a:pt x="4008"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230" name="Google Shape;230;g124ea18a8d2_0_774"/>
            <p:cNvSpPr/>
            <p:nvPr/>
          </p:nvSpPr>
          <p:spPr>
            <a:xfrm>
              <a:off x="5105975" y="1750025"/>
              <a:ext cx="78200" cy="113775"/>
            </a:xfrm>
            <a:custGeom>
              <a:rect b="b" l="l" r="r" t="t"/>
              <a:pathLst>
                <a:path extrusionOk="0" h="4551" w="3128">
                  <a:moveTo>
                    <a:pt x="2185" y="1"/>
                  </a:moveTo>
                  <a:cubicBezTo>
                    <a:pt x="1995" y="1"/>
                    <a:pt x="1785" y="61"/>
                    <a:pt x="1564" y="188"/>
                  </a:cubicBezTo>
                  <a:cubicBezTo>
                    <a:pt x="696" y="686"/>
                    <a:pt x="0" y="2035"/>
                    <a:pt x="0" y="3186"/>
                  </a:cubicBezTo>
                  <a:cubicBezTo>
                    <a:pt x="0" y="4038"/>
                    <a:pt x="386" y="4550"/>
                    <a:pt x="942" y="4550"/>
                  </a:cubicBezTo>
                  <a:cubicBezTo>
                    <a:pt x="1133" y="4550"/>
                    <a:pt x="1343" y="4490"/>
                    <a:pt x="1564" y="4363"/>
                  </a:cubicBezTo>
                  <a:cubicBezTo>
                    <a:pt x="2431" y="3865"/>
                    <a:pt x="3127" y="2525"/>
                    <a:pt x="3127" y="1373"/>
                  </a:cubicBezTo>
                  <a:cubicBezTo>
                    <a:pt x="3127" y="515"/>
                    <a:pt x="2741" y="1"/>
                    <a:pt x="2185" y="1"/>
                  </a:cubicBezTo>
                  <a:close/>
                </a:path>
              </a:pathLst>
            </a:custGeom>
            <a:solidFill>
              <a:srgbClr val="23C7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231" name="Google Shape;231;g124ea18a8d2_0_774"/>
            <p:cNvSpPr/>
            <p:nvPr/>
          </p:nvSpPr>
          <p:spPr>
            <a:xfrm>
              <a:off x="5240425" y="1863400"/>
              <a:ext cx="91300" cy="96675"/>
            </a:xfrm>
            <a:custGeom>
              <a:rect b="b" l="l" r="r" t="t"/>
              <a:pathLst>
                <a:path extrusionOk="0" h="3867" w="3652">
                  <a:moveTo>
                    <a:pt x="0" y="0"/>
                  </a:moveTo>
                  <a:lnTo>
                    <a:pt x="559" y="2079"/>
                  </a:lnTo>
                  <a:lnTo>
                    <a:pt x="3652" y="3866"/>
                  </a:lnTo>
                  <a:lnTo>
                    <a:pt x="3652" y="3866"/>
                  </a:lnTo>
                  <a:lnTo>
                    <a:pt x="3093" y="1770"/>
                  </a:lnTo>
                  <a:lnTo>
                    <a:pt x="0" y="0"/>
                  </a:lnTo>
                  <a:close/>
                </a:path>
              </a:pathLst>
            </a:custGeom>
            <a:solidFill>
              <a:srgbClr val="5C65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232" name="Google Shape;232;g124ea18a8d2_0_774"/>
            <p:cNvSpPr/>
            <p:nvPr/>
          </p:nvSpPr>
          <p:spPr>
            <a:xfrm>
              <a:off x="5240425" y="1849225"/>
              <a:ext cx="129525" cy="58650"/>
            </a:xfrm>
            <a:custGeom>
              <a:rect b="b" l="l" r="r" t="t"/>
              <a:pathLst>
                <a:path extrusionOk="0" h="2346" w="5181">
                  <a:moveTo>
                    <a:pt x="2097" y="0"/>
                  </a:moveTo>
                  <a:lnTo>
                    <a:pt x="0" y="558"/>
                  </a:lnTo>
                  <a:lnTo>
                    <a:pt x="3102" y="2345"/>
                  </a:lnTo>
                  <a:lnTo>
                    <a:pt x="5181" y="1787"/>
                  </a:lnTo>
                  <a:lnTo>
                    <a:pt x="2097" y="0"/>
                  </a:lnTo>
                  <a:close/>
                </a:path>
              </a:pathLst>
            </a:custGeom>
            <a:solidFill>
              <a:srgbClr val="5C65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233" name="Google Shape;233;g124ea18a8d2_0_774"/>
            <p:cNvSpPr/>
            <p:nvPr/>
          </p:nvSpPr>
          <p:spPr>
            <a:xfrm>
              <a:off x="5136100" y="1801950"/>
              <a:ext cx="201850" cy="120100"/>
            </a:xfrm>
            <a:custGeom>
              <a:rect b="b" l="l" r="r" t="t"/>
              <a:pathLst>
                <a:path extrusionOk="0" h="4804" w="8074">
                  <a:moveTo>
                    <a:pt x="630" y="1"/>
                  </a:moveTo>
                  <a:cubicBezTo>
                    <a:pt x="243" y="1"/>
                    <a:pt x="1" y="588"/>
                    <a:pt x="445" y="817"/>
                  </a:cubicBezTo>
                  <a:lnTo>
                    <a:pt x="7275" y="4743"/>
                  </a:lnTo>
                  <a:cubicBezTo>
                    <a:pt x="7335" y="4786"/>
                    <a:pt x="7412" y="4804"/>
                    <a:pt x="7490" y="4804"/>
                  </a:cubicBezTo>
                  <a:cubicBezTo>
                    <a:pt x="7919" y="4804"/>
                    <a:pt x="8074" y="4219"/>
                    <a:pt x="7704" y="4005"/>
                  </a:cubicBezTo>
                  <a:lnTo>
                    <a:pt x="874" y="78"/>
                  </a:lnTo>
                  <a:cubicBezTo>
                    <a:pt x="790" y="24"/>
                    <a:pt x="707" y="1"/>
                    <a:pt x="630" y="1"/>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grpSp>
      <p:grpSp>
        <p:nvGrpSpPr>
          <p:cNvPr id="234" name="Google Shape;234;g124ea18a8d2_0_774"/>
          <p:cNvGrpSpPr/>
          <p:nvPr/>
        </p:nvGrpSpPr>
        <p:grpSpPr>
          <a:xfrm>
            <a:off x="167051" y="1666815"/>
            <a:ext cx="225251" cy="186748"/>
            <a:chOff x="4998800" y="1632275"/>
            <a:chExt cx="371150" cy="327800"/>
          </a:xfrm>
        </p:grpSpPr>
        <p:sp>
          <p:nvSpPr>
            <p:cNvPr id="235" name="Google Shape;235;g124ea18a8d2_0_774"/>
            <p:cNvSpPr/>
            <p:nvPr/>
          </p:nvSpPr>
          <p:spPr>
            <a:xfrm>
              <a:off x="4998800" y="1632275"/>
              <a:ext cx="249600" cy="324975"/>
            </a:xfrm>
            <a:custGeom>
              <a:rect b="b" l="l" r="r" t="t"/>
              <a:pathLst>
                <a:path extrusionOk="0" h="12999" w="9984">
                  <a:moveTo>
                    <a:pt x="5784" y="1"/>
                  </a:moveTo>
                  <a:cubicBezTo>
                    <a:pt x="5280" y="1"/>
                    <a:pt x="4723" y="161"/>
                    <a:pt x="4132" y="499"/>
                  </a:cubicBezTo>
                  <a:cubicBezTo>
                    <a:pt x="1856" y="1822"/>
                    <a:pt x="0" y="5362"/>
                    <a:pt x="0" y="8403"/>
                  </a:cubicBezTo>
                  <a:cubicBezTo>
                    <a:pt x="0" y="10216"/>
                    <a:pt x="653" y="11290"/>
                    <a:pt x="1667" y="11865"/>
                  </a:cubicBezTo>
                  <a:lnTo>
                    <a:pt x="3205" y="12750"/>
                  </a:lnTo>
                  <a:cubicBezTo>
                    <a:pt x="3509" y="12913"/>
                    <a:pt x="3849" y="12999"/>
                    <a:pt x="4215" y="12999"/>
                  </a:cubicBezTo>
                  <a:cubicBezTo>
                    <a:pt x="4717" y="12999"/>
                    <a:pt x="5270" y="12839"/>
                    <a:pt x="5851" y="12501"/>
                  </a:cubicBezTo>
                  <a:cubicBezTo>
                    <a:pt x="8136" y="11178"/>
                    <a:pt x="9983" y="7647"/>
                    <a:pt x="9983" y="4597"/>
                  </a:cubicBezTo>
                  <a:cubicBezTo>
                    <a:pt x="9983" y="2037"/>
                    <a:pt x="8643" y="1307"/>
                    <a:pt x="8643" y="1307"/>
                  </a:cubicBezTo>
                  <a:lnTo>
                    <a:pt x="6761" y="233"/>
                  </a:lnTo>
                  <a:cubicBezTo>
                    <a:pt x="6467" y="80"/>
                    <a:pt x="6139" y="1"/>
                    <a:pt x="5784" y="1"/>
                  </a:cubicBezTo>
                  <a:close/>
                </a:path>
              </a:pathLst>
            </a:custGeom>
            <a:solidFill>
              <a:srgbClr val="1FB2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236" name="Google Shape;236;g124ea18a8d2_0_774"/>
            <p:cNvSpPr/>
            <p:nvPr/>
          </p:nvSpPr>
          <p:spPr>
            <a:xfrm>
              <a:off x="5041525" y="1656575"/>
              <a:ext cx="206875" cy="300575"/>
            </a:xfrm>
            <a:custGeom>
              <a:rect b="b" l="l" r="r" t="t"/>
              <a:pathLst>
                <a:path extrusionOk="0" h="12023" w="8275">
                  <a:moveTo>
                    <a:pt x="5783" y="0"/>
                  </a:moveTo>
                  <a:cubicBezTo>
                    <a:pt x="5280" y="0"/>
                    <a:pt x="4725" y="160"/>
                    <a:pt x="4142" y="498"/>
                  </a:cubicBezTo>
                  <a:cubicBezTo>
                    <a:pt x="1856" y="1812"/>
                    <a:pt x="1" y="5352"/>
                    <a:pt x="1" y="8402"/>
                  </a:cubicBezTo>
                  <a:cubicBezTo>
                    <a:pt x="1" y="10668"/>
                    <a:pt x="1031" y="12023"/>
                    <a:pt x="2501" y="12023"/>
                  </a:cubicBezTo>
                  <a:cubicBezTo>
                    <a:pt x="3004" y="12023"/>
                    <a:pt x="3559" y="11864"/>
                    <a:pt x="4142" y="11529"/>
                  </a:cubicBezTo>
                  <a:cubicBezTo>
                    <a:pt x="6427" y="10206"/>
                    <a:pt x="8274" y="6675"/>
                    <a:pt x="8274" y="3625"/>
                  </a:cubicBezTo>
                  <a:cubicBezTo>
                    <a:pt x="8274" y="1360"/>
                    <a:pt x="7250" y="0"/>
                    <a:pt x="5783" y="0"/>
                  </a:cubicBezTo>
                  <a:close/>
                </a:path>
              </a:pathLst>
            </a:custGeom>
            <a:solidFill>
              <a:srgbClr val="23C7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237" name="Google Shape;237;g124ea18a8d2_0_774"/>
            <p:cNvSpPr/>
            <p:nvPr/>
          </p:nvSpPr>
          <p:spPr>
            <a:xfrm>
              <a:off x="5073325" y="1702550"/>
              <a:ext cx="143500" cy="208725"/>
            </a:xfrm>
            <a:custGeom>
              <a:rect b="b" l="l" r="r" t="t"/>
              <a:pathLst>
                <a:path extrusionOk="0" h="8349" w="5740">
                  <a:moveTo>
                    <a:pt x="4008" y="1"/>
                  </a:moveTo>
                  <a:cubicBezTo>
                    <a:pt x="3660" y="1"/>
                    <a:pt x="3275" y="111"/>
                    <a:pt x="2870" y="343"/>
                  </a:cubicBezTo>
                  <a:cubicBezTo>
                    <a:pt x="1289" y="1262"/>
                    <a:pt x="0" y="3719"/>
                    <a:pt x="0" y="5833"/>
                  </a:cubicBezTo>
                  <a:cubicBezTo>
                    <a:pt x="0" y="7408"/>
                    <a:pt x="716" y="8348"/>
                    <a:pt x="1735" y="8348"/>
                  </a:cubicBezTo>
                  <a:cubicBezTo>
                    <a:pt x="2083" y="8348"/>
                    <a:pt x="2467" y="8238"/>
                    <a:pt x="2870" y="8006"/>
                  </a:cubicBezTo>
                  <a:cubicBezTo>
                    <a:pt x="4451" y="7087"/>
                    <a:pt x="5739" y="4630"/>
                    <a:pt x="5739" y="2516"/>
                  </a:cubicBezTo>
                  <a:cubicBezTo>
                    <a:pt x="5739" y="941"/>
                    <a:pt x="5028" y="1"/>
                    <a:pt x="4008"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238" name="Google Shape;238;g124ea18a8d2_0_774"/>
            <p:cNvSpPr/>
            <p:nvPr/>
          </p:nvSpPr>
          <p:spPr>
            <a:xfrm>
              <a:off x="5105975" y="1750025"/>
              <a:ext cx="78200" cy="113775"/>
            </a:xfrm>
            <a:custGeom>
              <a:rect b="b" l="l" r="r" t="t"/>
              <a:pathLst>
                <a:path extrusionOk="0" h="4551" w="3128">
                  <a:moveTo>
                    <a:pt x="2185" y="1"/>
                  </a:moveTo>
                  <a:cubicBezTo>
                    <a:pt x="1995" y="1"/>
                    <a:pt x="1785" y="61"/>
                    <a:pt x="1564" y="188"/>
                  </a:cubicBezTo>
                  <a:cubicBezTo>
                    <a:pt x="696" y="686"/>
                    <a:pt x="0" y="2035"/>
                    <a:pt x="0" y="3186"/>
                  </a:cubicBezTo>
                  <a:cubicBezTo>
                    <a:pt x="0" y="4038"/>
                    <a:pt x="386" y="4550"/>
                    <a:pt x="942" y="4550"/>
                  </a:cubicBezTo>
                  <a:cubicBezTo>
                    <a:pt x="1133" y="4550"/>
                    <a:pt x="1343" y="4490"/>
                    <a:pt x="1564" y="4363"/>
                  </a:cubicBezTo>
                  <a:cubicBezTo>
                    <a:pt x="2431" y="3865"/>
                    <a:pt x="3127" y="2525"/>
                    <a:pt x="3127" y="1373"/>
                  </a:cubicBezTo>
                  <a:cubicBezTo>
                    <a:pt x="3127" y="515"/>
                    <a:pt x="2741" y="1"/>
                    <a:pt x="2185" y="1"/>
                  </a:cubicBezTo>
                  <a:close/>
                </a:path>
              </a:pathLst>
            </a:custGeom>
            <a:solidFill>
              <a:srgbClr val="23C7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239" name="Google Shape;239;g124ea18a8d2_0_774"/>
            <p:cNvSpPr/>
            <p:nvPr/>
          </p:nvSpPr>
          <p:spPr>
            <a:xfrm>
              <a:off x="5240425" y="1863400"/>
              <a:ext cx="91300" cy="96675"/>
            </a:xfrm>
            <a:custGeom>
              <a:rect b="b" l="l" r="r" t="t"/>
              <a:pathLst>
                <a:path extrusionOk="0" h="3867" w="3652">
                  <a:moveTo>
                    <a:pt x="0" y="0"/>
                  </a:moveTo>
                  <a:lnTo>
                    <a:pt x="559" y="2079"/>
                  </a:lnTo>
                  <a:lnTo>
                    <a:pt x="3652" y="3866"/>
                  </a:lnTo>
                  <a:lnTo>
                    <a:pt x="3652" y="3866"/>
                  </a:lnTo>
                  <a:lnTo>
                    <a:pt x="3093" y="1770"/>
                  </a:lnTo>
                  <a:lnTo>
                    <a:pt x="0" y="0"/>
                  </a:lnTo>
                  <a:close/>
                </a:path>
              </a:pathLst>
            </a:custGeom>
            <a:solidFill>
              <a:srgbClr val="5C65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240" name="Google Shape;240;g124ea18a8d2_0_774"/>
            <p:cNvSpPr/>
            <p:nvPr/>
          </p:nvSpPr>
          <p:spPr>
            <a:xfrm>
              <a:off x="5240425" y="1849225"/>
              <a:ext cx="129525" cy="58650"/>
            </a:xfrm>
            <a:custGeom>
              <a:rect b="b" l="l" r="r" t="t"/>
              <a:pathLst>
                <a:path extrusionOk="0" h="2346" w="5181">
                  <a:moveTo>
                    <a:pt x="2097" y="0"/>
                  </a:moveTo>
                  <a:lnTo>
                    <a:pt x="0" y="558"/>
                  </a:lnTo>
                  <a:lnTo>
                    <a:pt x="3102" y="2345"/>
                  </a:lnTo>
                  <a:lnTo>
                    <a:pt x="5181" y="1787"/>
                  </a:lnTo>
                  <a:lnTo>
                    <a:pt x="2097" y="0"/>
                  </a:lnTo>
                  <a:close/>
                </a:path>
              </a:pathLst>
            </a:custGeom>
            <a:solidFill>
              <a:srgbClr val="5C65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241" name="Google Shape;241;g124ea18a8d2_0_774"/>
            <p:cNvSpPr/>
            <p:nvPr/>
          </p:nvSpPr>
          <p:spPr>
            <a:xfrm>
              <a:off x="5136100" y="1801950"/>
              <a:ext cx="201850" cy="120100"/>
            </a:xfrm>
            <a:custGeom>
              <a:rect b="b" l="l" r="r" t="t"/>
              <a:pathLst>
                <a:path extrusionOk="0" h="4804" w="8074">
                  <a:moveTo>
                    <a:pt x="630" y="1"/>
                  </a:moveTo>
                  <a:cubicBezTo>
                    <a:pt x="243" y="1"/>
                    <a:pt x="1" y="588"/>
                    <a:pt x="445" y="817"/>
                  </a:cubicBezTo>
                  <a:lnTo>
                    <a:pt x="7275" y="4743"/>
                  </a:lnTo>
                  <a:cubicBezTo>
                    <a:pt x="7335" y="4786"/>
                    <a:pt x="7412" y="4804"/>
                    <a:pt x="7490" y="4804"/>
                  </a:cubicBezTo>
                  <a:cubicBezTo>
                    <a:pt x="7919" y="4804"/>
                    <a:pt x="8074" y="4219"/>
                    <a:pt x="7704" y="4005"/>
                  </a:cubicBezTo>
                  <a:lnTo>
                    <a:pt x="874" y="78"/>
                  </a:lnTo>
                  <a:cubicBezTo>
                    <a:pt x="790" y="24"/>
                    <a:pt x="707" y="1"/>
                    <a:pt x="630" y="1"/>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grpSp>
      <p:grpSp>
        <p:nvGrpSpPr>
          <p:cNvPr id="242" name="Google Shape;242;g124ea18a8d2_0_774"/>
          <p:cNvGrpSpPr/>
          <p:nvPr/>
        </p:nvGrpSpPr>
        <p:grpSpPr>
          <a:xfrm>
            <a:off x="167051" y="2414016"/>
            <a:ext cx="225251" cy="186748"/>
            <a:chOff x="4998800" y="1632275"/>
            <a:chExt cx="371150" cy="327800"/>
          </a:xfrm>
        </p:grpSpPr>
        <p:sp>
          <p:nvSpPr>
            <p:cNvPr id="243" name="Google Shape;243;g124ea18a8d2_0_774"/>
            <p:cNvSpPr/>
            <p:nvPr/>
          </p:nvSpPr>
          <p:spPr>
            <a:xfrm>
              <a:off x="4998800" y="1632275"/>
              <a:ext cx="249600" cy="324975"/>
            </a:xfrm>
            <a:custGeom>
              <a:rect b="b" l="l" r="r" t="t"/>
              <a:pathLst>
                <a:path extrusionOk="0" h="12999" w="9984">
                  <a:moveTo>
                    <a:pt x="5784" y="1"/>
                  </a:moveTo>
                  <a:cubicBezTo>
                    <a:pt x="5280" y="1"/>
                    <a:pt x="4723" y="161"/>
                    <a:pt x="4132" y="499"/>
                  </a:cubicBezTo>
                  <a:cubicBezTo>
                    <a:pt x="1856" y="1822"/>
                    <a:pt x="0" y="5362"/>
                    <a:pt x="0" y="8403"/>
                  </a:cubicBezTo>
                  <a:cubicBezTo>
                    <a:pt x="0" y="10216"/>
                    <a:pt x="653" y="11290"/>
                    <a:pt x="1667" y="11865"/>
                  </a:cubicBezTo>
                  <a:lnTo>
                    <a:pt x="3205" y="12750"/>
                  </a:lnTo>
                  <a:cubicBezTo>
                    <a:pt x="3509" y="12913"/>
                    <a:pt x="3849" y="12999"/>
                    <a:pt x="4215" y="12999"/>
                  </a:cubicBezTo>
                  <a:cubicBezTo>
                    <a:pt x="4717" y="12999"/>
                    <a:pt x="5270" y="12839"/>
                    <a:pt x="5851" y="12501"/>
                  </a:cubicBezTo>
                  <a:cubicBezTo>
                    <a:pt x="8136" y="11178"/>
                    <a:pt x="9983" y="7647"/>
                    <a:pt x="9983" y="4597"/>
                  </a:cubicBezTo>
                  <a:cubicBezTo>
                    <a:pt x="9983" y="2037"/>
                    <a:pt x="8643" y="1307"/>
                    <a:pt x="8643" y="1307"/>
                  </a:cubicBezTo>
                  <a:lnTo>
                    <a:pt x="6761" y="233"/>
                  </a:lnTo>
                  <a:cubicBezTo>
                    <a:pt x="6467" y="80"/>
                    <a:pt x="6139" y="1"/>
                    <a:pt x="5784" y="1"/>
                  </a:cubicBezTo>
                  <a:close/>
                </a:path>
              </a:pathLst>
            </a:custGeom>
            <a:solidFill>
              <a:srgbClr val="1FB2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244" name="Google Shape;244;g124ea18a8d2_0_774"/>
            <p:cNvSpPr/>
            <p:nvPr/>
          </p:nvSpPr>
          <p:spPr>
            <a:xfrm>
              <a:off x="5041525" y="1656575"/>
              <a:ext cx="206875" cy="300575"/>
            </a:xfrm>
            <a:custGeom>
              <a:rect b="b" l="l" r="r" t="t"/>
              <a:pathLst>
                <a:path extrusionOk="0" h="12023" w="8275">
                  <a:moveTo>
                    <a:pt x="5783" y="0"/>
                  </a:moveTo>
                  <a:cubicBezTo>
                    <a:pt x="5280" y="0"/>
                    <a:pt x="4725" y="160"/>
                    <a:pt x="4142" y="498"/>
                  </a:cubicBezTo>
                  <a:cubicBezTo>
                    <a:pt x="1856" y="1812"/>
                    <a:pt x="1" y="5352"/>
                    <a:pt x="1" y="8402"/>
                  </a:cubicBezTo>
                  <a:cubicBezTo>
                    <a:pt x="1" y="10668"/>
                    <a:pt x="1031" y="12023"/>
                    <a:pt x="2501" y="12023"/>
                  </a:cubicBezTo>
                  <a:cubicBezTo>
                    <a:pt x="3004" y="12023"/>
                    <a:pt x="3559" y="11864"/>
                    <a:pt x="4142" y="11529"/>
                  </a:cubicBezTo>
                  <a:cubicBezTo>
                    <a:pt x="6427" y="10206"/>
                    <a:pt x="8274" y="6675"/>
                    <a:pt x="8274" y="3625"/>
                  </a:cubicBezTo>
                  <a:cubicBezTo>
                    <a:pt x="8274" y="1360"/>
                    <a:pt x="7250" y="0"/>
                    <a:pt x="5783" y="0"/>
                  </a:cubicBezTo>
                  <a:close/>
                </a:path>
              </a:pathLst>
            </a:custGeom>
            <a:solidFill>
              <a:srgbClr val="23C7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245" name="Google Shape;245;g124ea18a8d2_0_774"/>
            <p:cNvSpPr/>
            <p:nvPr/>
          </p:nvSpPr>
          <p:spPr>
            <a:xfrm>
              <a:off x="5073325" y="1702550"/>
              <a:ext cx="143500" cy="208725"/>
            </a:xfrm>
            <a:custGeom>
              <a:rect b="b" l="l" r="r" t="t"/>
              <a:pathLst>
                <a:path extrusionOk="0" h="8349" w="5740">
                  <a:moveTo>
                    <a:pt x="4008" y="1"/>
                  </a:moveTo>
                  <a:cubicBezTo>
                    <a:pt x="3660" y="1"/>
                    <a:pt x="3275" y="111"/>
                    <a:pt x="2870" y="343"/>
                  </a:cubicBezTo>
                  <a:cubicBezTo>
                    <a:pt x="1289" y="1262"/>
                    <a:pt x="0" y="3719"/>
                    <a:pt x="0" y="5833"/>
                  </a:cubicBezTo>
                  <a:cubicBezTo>
                    <a:pt x="0" y="7408"/>
                    <a:pt x="716" y="8348"/>
                    <a:pt x="1735" y="8348"/>
                  </a:cubicBezTo>
                  <a:cubicBezTo>
                    <a:pt x="2083" y="8348"/>
                    <a:pt x="2467" y="8238"/>
                    <a:pt x="2870" y="8006"/>
                  </a:cubicBezTo>
                  <a:cubicBezTo>
                    <a:pt x="4451" y="7087"/>
                    <a:pt x="5739" y="4630"/>
                    <a:pt x="5739" y="2516"/>
                  </a:cubicBezTo>
                  <a:cubicBezTo>
                    <a:pt x="5739" y="941"/>
                    <a:pt x="5028" y="1"/>
                    <a:pt x="4008"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246" name="Google Shape;246;g124ea18a8d2_0_774"/>
            <p:cNvSpPr/>
            <p:nvPr/>
          </p:nvSpPr>
          <p:spPr>
            <a:xfrm>
              <a:off x="5105975" y="1750025"/>
              <a:ext cx="78200" cy="113775"/>
            </a:xfrm>
            <a:custGeom>
              <a:rect b="b" l="l" r="r" t="t"/>
              <a:pathLst>
                <a:path extrusionOk="0" h="4551" w="3128">
                  <a:moveTo>
                    <a:pt x="2185" y="1"/>
                  </a:moveTo>
                  <a:cubicBezTo>
                    <a:pt x="1995" y="1"/>
                    <a:pt x="1785" y="61"/>
                    <a:pt x="1564" y="188"/>
                  </a:cubicBezTo>
                  <a:cubicBezTo>
                    <a:pt x="696" y="686"/>
                    <a:pt x="0" y="2035"/>
                    <a:pt x="0" y="3186"/>
                  </a:cubicBezTo>
                  <a:cubicBezTo>
                    <a:pt x="0" y="4038"/>
                    <a:pt x="386" y="4550"/>
                    <a:pt x="942" y="4550"/>
                  </a:cubicBezTo>
                  <a:cubicBezTo>
                    <a:pt x="1133" y="4550"/>
                    <a:pt x="1343" y="4490"/>
                    <a:pt x="1564" y="4363"/>
                  </a:cubicBezTo>
                  <a:cubicBezTo>
                    <a:pt x="2431" y="3865"/>
                    <a:pt x="3127" y="2525"/>
                    <a:pt x="3127" y="1373"/>
                  </a:cubicBezTo>
                  <a:cubicBezTo>
                    <a:pt x="3127" y="515"/>
                    <a:pt x="2741" y="1"/>
                    <a:pt x="2185" y="1"/>
                  </a:cubicBezTo>
                  <a:close/>
                </a:path>
              </a:pathLst>
            </a:custGeom>
            <a:solidFill>
              <a:srgbClr val="23C7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247" name="Google Shape;247;g124ea18a8d2_0_774"/>
            <p:cNvSpPr/>
            <p:nvPr/>
          </p:nvSpPr>
          <p:spPr>
            <a:xfrm>
              <a:off x="5240425" y="1863400"/>
              <a:ext cx="91300" cy="96675"/>
            </a:xfrm>
            <a:custGeom>
              <a:rect b="b" l="l" r="r" t="t"/>
              <a:pathLst>
                <a:path extrusionOk="0" h="3867" w="3652">
                  <a:moveTo>
                    <a:pt x="0" y="0"/>
                  </a:moveTo>
                  <a:lnTo>
                    <a:pt x="559" y="2079"/>
                  </a:lnTo>
                  <a:lnTo>
                    <a:pt x="3652" y="3866"/>
                  </a:lnTo>
                  <a:lnTo>
                    <a:pt x="3652" y="3866"/>
                  </a:lnTo>
                  <a:lnTo>
                    <a:pt x="3093" y="1770"/>
                  </a:lnTo>
                  <a:lnTo>
                    <a:pt x="0" y="0"/>
                  </a:lnTo>
                  <a:close/>
                </a:path>
              </a:pathLst>
            </a:custGeom>
            <a:solidFill>
              <a:srgbClr val="5C65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248" name="Google Shape;248;g124ea18a8d2_0_774"/>
            <p:cNvSpPr/>
            <p:nvPr/>
          </p:nvSpPr>
          <p:spPr>
            <a:xfrm>
              <a:off x="5240425" y="1849225"/>
              <a:ext cx="129525" cy="58650"/>
            </a:xfrm>
            <a:custGeom>
              <a:rect b="b" l="l" r="r" t="t"/>
              <a:pathLst>
                <a:path extrusionOk="0" h="2346" w="5181">
                  <a:moveTo>
                    <a:pt x="2097" y="0"/>
                  </a:moveTo>
                  <a:lnTo>
                    <a:pt x="0" y="558"/>
                  </a:lnTo>
                  <a:lnTo>
                    <a:pt x="3102" y="2345"/>
                  </a:lnTo>
                  <a:lnTo>
                    <a:pt x="5181" y="1787"/>
                  </a:lnTo>
                  <a:lnTo>
                    <a:pt x="2097" y="0"/>
                  </a:lnTo>
                  <a:close/>
                </a:path>
              </a:pathLst>
            </a:custGeom>
            <a:solidFill>
              <a:srgbClr val="5C65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249" name="Google Shape;249;g124ea18a8d2_0_774"/>
            <p:cNvSpPr/>
            <p:nvPr/>
          </p:nvSpPr>
          <p:spPr>
            <a:xfrm>
              <a:off x="5136100" y="1801950"/>
              <a:ext cx="201850" cy="120100"/>
            </a:xfrm>
            <a:custGeom>
              <a:rect b="b" l="l" r="r" t="t"/>
              <a:pathLst>
                <a:path extrusionOk="0" h="4804" w="8074">
                  <a:moveTo>
                    <a:pt x="630" y="1"/>
                  </a:moveTo>
                  <a:cubicBezTo>
                    <a:pt x="243" y="1"/>
                    <a:pt x="1" y="588"/>
                    <a:pt x="445" y="817"/>
                  </a:cubicBezTo>
                  <a:lnTo>
                    <a:pt x="7275" y="4743"/>
                  </a:lnTo>
                  <a:cubicBezTo>
                    <a:pt x="7335" y="4786"/>
                    <a:pt x="7412" y="4804"/>
                    <a:pt x="7490" y="4804"/>
                  </a:cubicBezTo>
                  <a:cubicBezTo>
                    <a:pt x="7919" y="4804"/>
                    <a:pt x="8074" y="4219"/>
                    <a:pt x="7704" y="4005"/>
                  </a:cubicBezTo>
                  <a:lnTo>
                    <a:pt x="874" y="78"/>
                  </a:lnTo>
                  <a:cubicBezTo>
                    <a:pt x="790" y="24"/>
                    <a:pt x="707" y="1"/>
                    <a:pt x="630" y="1"/>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grpSp>
      <p:grpSp>
        <p:nvGrpSpPr>
          <p:cNvPr id="250" name="Google Shape;250;g124ea18a8d2_0_774"/>
          <p:cNvGrpSpPr/>
          <p:nvPr/>
        </p:nvGrpSpPr>
        <p:grpSpPr>
          <a:xfrm>
            <a:off x="167051" y="3212615"/>
            <a:ext cx="225251" cy="186748"/>
            <a:chOff x="4998800" y="1632275"/>
            <a:chExt cx="371150" cy="327800"/>
          </a:xfrm>
        </p:grpSpPr>
        <p:sp>
          <p:nvSpPr>
            <p:cNvPr id="251" name="Google Shape;251;g124ea18a8d2_0_774"/>
            <p:cNvSpPr/>
            <p:nvPr/>
          </p:nvSpPr>
          <p:spPr>
            <a:xfrm>
              <a:off x="4998800" y="1632275"/>
              <a:ext cx="249600" cy="324975"/>
            </a:xfrm>
            <a:custGeom>
              <a:rect b="b" l="l" r="r" t="t"/>
              <a:pathLst>
                <a:path extrusionOk="0" h="12999" w="9984">
                  <a:moveTo>
                    <a:pt x="5784" y="1"/>
                  </a:moveTo>
                  <a:cubicBezTo>
                    <a:pt x="5280" y="1"/>
                    <a:pt x="4723" y="161"/>
                    <a:pt x="4132" y="499"/>
                  </a:cubicBezTo>
                  <a:cubicBezTo>
                    <a:pt x="1856" y="1822"/>
                    <a:pt x="0" y="5362"/>
                    <a:pt x="0" y="8403"/>
                  </a:cubicBezTo>
                  <a:cubicBezTo>
                    <a:pt x="0" y="10216"/>
                    <a:pt x="653" y="11290"/>
                    <a:pt x="1667" y="11865"/>
                  </a:cubicBezTo>
                  <a:lnTo>
                    <a:pt x="3205" y="12750"/>
                  </a:lnTo>
                  <a:cubicBezTo>
                    <a:pt x="3509" y="12913"/>
                    <a:pt x="3849" y="12999"/>
                    <a:pt x="4215" y="12999"/>
                  </a:cubicBezTo>
                  <a:cubicBezTo>
                    <a:pt x="4717" y="12999"/>
                    <a:pt x="5270" y="12839"/>
                    <a:pt x="5851" y="12501"/>
                  </a:cubicBezTo>
                  <a:cubicBezTo>
                    <a:pt x="8136" y="11178"/>
                    <a:pt x="9983" y="7647"/>
                    <a:pt x="9983" y="4597"/>
                  </a:cubicBezTo>
                  <a:cubicBezTo>
                    <a:pt x="9983" y="2037"/>
                    <a:pt x="8643" y="1307"/>
                    <a:pt x="8643" y="1307"/>
                  </a:cubicBezTo>
                  <a:lnTo>
                    <a:pt x="6761" y="233"/>
                  </a:lnTo>
                  <a:cubicBezTo>
                    <a:pt x="6467" y="80"/>
                    <a:pt x="6139" y="1"/>
                    <a:pt x="5784" y="1"/>
                  </a:cubicBezTo>
                  <a:close/>
                </a:path>
              </a:pathLst>
            </a:custGeom>
            <a:solidFill>
              <a:srgbClr val="1FB2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252" name="Google Shape;252;g124ea18a8d2_0_774"/>
            <p:cNvSpPr/>
            <p:nvPr/>
          </p:nvSpPr>
          <p:spPr>
            <a:xfrm>
              <a:off x="5041525" y="1656575"/>
              <a:ext cx="206875" cy="300575"/>
            </a:xfrm>
            <a:custGeom>
              <a:rect b="b" l="l" r="r" t="t"/>
              <a:pathLst>
                <a:path extrusionOk="0" h="12023" w="8275">
                  <a:moveTo>
                    <a:pt x="5783" y="0"/>
                  </a:moveTo>
                  <a:cubicBezTo>
                    <a:pt x="5280" y="0"/>
                    <a:pt x="4725" y="160"/>
                    <a:pt x="4142" y="498"/>
                  </a:cubicBezTo>
                  <a:cubicBezTo>
                    <a:pt x="1856" y="1812"/>
                    <a:pt x="1" y="5352"/>
                    <a:pt x="1" y="8402"/>
                  </a:cubicBezTo>
                  <a:cubicBezTo>
                    <a:pt x="1" y="10668"/>
                    <a:pt x="1031" y="12023"/>
                    <a:pt x="2501" y="12023"/>
                  </a:cubicBezTo>
                  <a:cubicBezTo>
                    <a:pt x="3004" y="12023"/>
                    <a:pt x="3559" y="11864"/>
                    <a:pt x="4142" y="11529"/>
                  </a:cubicBezTo>
                  <a:cubicBezTo>
                    <a:pt x="6427" y="10206"/>
                    <a:pt x="8274" y="6675"/>
                    <a:pt x="8274" y="3625"/>
                  </a:cubicBezTo>
                  <a:cubicBezTo>
                    <a:pt x="8274" y="1360"/>
                    <a:pt x="7250" y="0"/>
                    <a:pt x="5783" y="0"/>
                  </a:cubicBezTo>
                  <a:close/>
                </a:path>
              </a:pathLst>
            </a:custGeom>
            <a:solidFill>
              <a:srgbClr val="23C7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253" name="Google Shape;253;g124ea18a8d2_0_774"/>
            <p:cNvSpPr/>
            <p:nvPr/>
          </p:nvSpPr>
          <p:spPr>
            <a:xfrm>
              <a:off x="5073325" y="1702550"/>
              <a:ext cx="143500" cy="208725"/>
            </a:xfrm>
            <a:custGeom>
              <a:rect b="b" l="l" r="r" t="t"/>
              <a:pathLst>
                <a:path extrusionOk="0" h="8349" w="5740">
                  <a:moveTo>
                    <a:pt x="4008" y="1"/>
                  </a:moveTo>
                  <a:cubicBezTo>
                    <a:pt x="3660" y="1"/>
                    <a:pt x="3275" y="111"/>
                    <a:pt x="2870" y="343"/>
                  </a:cubicBezTo>
                  <a:cubicBezTo>
                    <a:pt x="1289" y="1262"/>
                    <a:pt x="0" y="3719"/>
                    <a:pt x="0" y="5833"/>
                  </a:cubicBezTo>
                  <a:cubicBezTo>
                    <a:pt x="0" y="7408"/>
                    <a:pt x="716" y="8348"/>
                    <a:pt x="1735" y="8348"/>
                  </a:cubicBezTo>
                  <a:cubicBezTo>
                    <a:pt x="2083" y="8348"/>
                    <a:pt x="2467" y="8238"/>
                    <a:pt x="2870" y="8006"/>
                  </a:cubicBezTo>
                  <a:cubicBezTo>
                    <a:pt x="4451" y="7087"/>
                    <a:pt x="5739" y="4630"/>
                    <a:pt x="5739" y="2516"/>
                  </a:cubicBezTo>
                  <a:cubicBezTo>
                    <a:pt x="5739" y="941"/>
                    <a:pt x="5028" y="1"/>
                    <a:pt x="4008"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254" name="Google Shape;254;g124ea18a8d2_0_774"/>
            <p:cNvSpPr/>
            <p:nvPr/>
          </p:nvSpPr>
          <p:spPr>
            <a:xfrm>
              <a:off x="5105975" y="1750025"/>
              <a:ext cx="78200" cy="113775"/>
            </a:xfrm>
            <a:custGeom>
              <a:rect b="b" l="l" r="r" t="t"/>
              <a:pathLst>
                <a:path extrusionOk="0" h="4551" w="3128">
                  <a:moveTo>
                    <a:pt x="2185" y="1"/>
                  </a:moveTo>
                  <a:cubicBezTo>
                    <a:pt x="1995" y="1"/>
                    <a:pt x="1785" y="61"/>
                    <a:pt x="1564" y="188"/>
                  </a:cubicBezTo>
                  <a:cubicBezTo>
                    <a:pt x="696" y="686"/>
                    <a:pt x="0" y="2035"/>
                    <a:pt x="0" y="3186"/>
                  </a:cubicBezTo>
                  <a:cubicBezTo>
                    <a:pt x="0" y="4038"/>
                    <a:pt x="386" y="4550"/>
                    <a:pt x="942" y="4550"/>
                  </a:cubicBezTo>
                  <a:cubicBezTo>
                    <a:pt x="1133" y="4550"/>
                    <a:pt x="1343" y="4490"/>
                    <a:pt x="1564" y="4363"/>
                  </a:cubicBezTo>
                  <a:cubicBezTo>
                    <a:pt x="2431" y="3865"/>
                    <a:pt x="3127" y="2525"/>
                    <a:pt x="3127" y="1373"/>
                  </a:cubicBezTo>
                  <a:cubicBezTo>
                    <a:pt x="3127" y="515"/>
                    <a:pt x="2741" y="1"/>
                    <a:pt x="2185" y="1"/>
                  </a:cubicBezTo>
                  <a:close/>
                </a:path>
              </a:pathLst>
            </a:custGeom>
            <a:solidFill>
              <a:srgbClr val="23C7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255" name="Google Shape;255;g124ea18a8d2_0_774"/>
            <p:cNvSpPr/>
            <p:nvPr/>
          </p:nvSpPr>
          <p:spPr>
            <a:xfrm>
              <a:off x="5240425" y="1863400"/>
              <a:ext cx="91300" cy="96675"/>
            </a:xfrm>
            <a:custGeom>
              <a:rect b="b" l="l" r="r" t="t"/>
              <a:pathLst>
                <a:path extrusionOk="0" h="3867" w="3652">
                  <a:moveTo>
                    <a:pt x="0" y="0"/>
                  </a:moveTo>
                  <a:lnTo>
                    <a:pt x="559" y="2079"/>
                  </a:lnTo>
                  <a:lnTo>
                    <a:pt x="3652" y="3866"/>
                  </a:lnTo>
                  <a:lnTo>
                    <a:pt x="3652" y="3866"/>
                  </a:lnTo>
                  <a:lnTo>
                    <a:pt x="3093" y="1770"/>
                  </a:lnTo>
                  <a:lnTo>
                    <a:pt x="0" y="0"/>
                  </a:lnTo>
                  <a:close/>
                </a:path>
              </a:pathLst>
            </a:custGeom>
            <a:solidFill>
              <a:srgbClr val="5C65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256" name="Google Shape;256;g124ea18a8d2_0_774"/>
            <p:cNvSpPr/>
            <p:nvPr/>
          </p:nvSpPr>
          <p:spPr>
            <a:xfrm>
              <a:off x="5240425" y="1849225"/>
              <a:ext cx="129525" cy="58650"/>
            </a:xfrm>
            <a:custGeom>
              <a:rect b="b" l="l" r="r" t="t"/>
              <a:pathLst>
                <a:path extrusionOk="0" h="2346" w="5181">
                  <a:moveTo>
                    <a:pt x="2097" y="0"/>
                  </a:moveTo>
                  <a:lnTo>
                    <a:pt x="0" y="558"/>
                  </a:lnTo>
                  <a:lnTo>
                    <a:pt x="3102" y="2345"/>
                  </a:lnTo>
                  <a:lnTo>
                    <a:pt x="5181" y="1787"/>
                  </a:lnTo>
                  <a:lnTo>
                    <a:pt x="2097" y="0"/>
                  </a:lnTo>
                  <a:close/>
                </a:path>
              </a:pathLst>
            </a:custGeom>
            <a:solidFill>
              <a:srgbClr val="5C65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257" name="Google Shape;257;g124ea18a8d2_0_774"/>
            <p:cNvSpPr/>
            <p:nvPr/>
          </p:nvSpPr>
          <p:spPr>
            <a:xfrm>
              <a:off x="5136100" y="1801950"/>
              <a:ext cx="201850" cy="120100"/>
            </a:xfrm>
            <a:custGeom>
              <a:rect b="b" l="l" r="r" t="t"/>
              <a:pathLst>
                <a:path extrusionOk="0" h="4804" w="8074">
                  <a:moveTo>
                    <a:pt x="630" y="1"/>
                  </a:moveTo>
                  <a:cubicBezTo>
                    <a:pt x="243" y="1"/>
                    <a:pt x="1" y="588"/>
                    <a:pt x="445" y="817"/>
                  </a:cubicBezTo>
                  <a:lnTo>
                    <a:pt x="7275" y="4743"/>
                  </a:lnTo>
                  <a:cubicBezTo>
                    <a:pt x="7335" y="4786"/>
                    <a:pt x="7412" y="4804"/>
                    <a:pt x="7490" y="4804"/>
                  </a:cubicBezTo>
                  <a:cubicBezTo>
                    <a:pt x="7919" y="4804"/>
                    <a:pt x="8074" y="4219"/>
                    <a:pt x="7704" y="4005"/>
                  </a:cubicBezTo>
                  <a:lnTo>
                    <a:pt x="874" y="78"/>
                  </a:lnTo>
                  <a:cubicBezTo>
                    <a:pt x="790" y="24"/>
                    <a:pt x="707" y="1"/>
                    <a:pt x="630" y="1"/>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grpSp>
      <p:grpSp>
        <p:nvGrpSpPr>
          <p:cNvPr id="258" name="Google Shape;258;g124ea18a8d2_0_774"/>
          <p:cNvGrpSpPr/>
          <p:nvPr/>
        </p:nvGrpSpPr>
        <p:grpSpPr>
          <a:xfrm>
            <a:off x="167051" y="2745315"/>
            <a:ext cx="225251" cy="186748"/>
            <a:chOff x="4998800" y="1632275"/>
            <a:chExt cx="371150" cy="327800"/>
          </a:xfrm>
        </p:grpSpPr>
        <p:sp>
          <p:nvSpPr>
            <p:cNvPr id="259" name="Google Shape;259;g124ea18a8d2_0_774"/>
            <p:cNvSpPr/>
            <p:nvPr/>
          </p:nvSpPr>
          <p:spPr>
            <a:xfrm>
              <a:off x="4998800" y="1632275"/>
              <a:ext cx="249600" cy="324975"/>
            </a:xfrm>
            <a:custGeom>
              <a:rect b="b" l="l" r="r" t="t"/>
              <a:pathLst>
                <a:path extrusionOk="0" h="12999" w="9984">
                  <a:moveTo>
                    <a:pt x="5784" y="1"/>
                  </a:moveTo>
                  <a:cubicBezTo>
                    <a:pt x="5280" y="1"/>
                    <a:pt x="4723" y="161"/>
                    <a:pt x="4132" y="499"/>
                  </a:cubicBezTo>
                  <a:cubicBezTo>
                    <a:pt x="1856" y="1822"/>
                    <a:pt x="0" y="5362"/>
                    <a:pt x="0" y="8403"/>
                  </a:cubicBezTo>
                  <a:cubicBezTo>
                    <a:pt x="0" y="10216"/>
                    <a:pt x="653" y="11290"/>
                    <a:pt x="1667" y="11865"/>
                  </a:cubicBezTo>
                  <a:lnTo>
                    <a:pt x="3205" y="12750"/>
                  </a:lnTo>
                  <a:cubicBezTo>
                    <a:pt x="3509" y="12913"/>
                    <a:pt x="3849" y="12999"/>
                    <a:pt x="4215" y="12999"/>
                  </a:cubicBezTo>
                  <a:cubicBezTo>
                    <a:pt x="4717" y="12999"/>
                    <a:pt x="5270" y="12839"/>
                    <a:pt x="5851" y="12501"/>
                  </a:cubicBezTo>
                  <a:cubicBezTo>
                    <a:pt x="8136" y="11178"/>
                    <a:pt x="9983" y="7647"/>
                    <a:pt x="9983" y="4597"/>
                  </a:cubicBezTo>
                  <a:cubicBezTo>
                    <a:pt x="9983" y="2037"/>
                    <a:pt x="8643" y="1307"/>
                    <a:pt x="8643" y="1307"/>
                  </a:cubicBezTo>
                  <a:lnTo>
                    <a:pt x="6761" y="233"/>
                  </a:lnTo>
                  <a:cubicBezTo>
                    <a:pt x="6467" y="80"/>
                    <a:pt x="6139" y="1"/>
                    <a:pt x="5784" y="1"/>
                  </a:cubicBezTo>
                  <a:close/>
                </a:path>
              </a:pathLst>
            </a:custGeom>
            <a:solidFill>
              <a:srgbClr val="1FB2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260" name="Google Shape;260;g124ea18a8d2_0_774"/>
            <p:cNvSpPr/>
            <p:nvPr/>
          </p:nvSpPr>
          <p:spPr>
            <a:xfrm>
              <a:off x="5041525" y="1656575"/>
              <a:ext cx="206875" cy="300575"/>
            </a:xfrm>
            <a:custGeom>
              <a:rect b="b" l="l" r="r" t="t"/>
              <a:pathLst>
                <a:path extrusionOk="0" h="12023" w="8275">
                  <a:moveTo>
                    <a:pt x="5783" y="0"/>
                  </a:moveTo>
                  <a:cubicBezTo>
                    <a:pt x="5280" y="0"/>
                    <a:pt x="4725" y="160"/>
                    <a:pt x="4142" y="498"/>
                  </a:cubicBezTo>
                  <a:cubicBezTo>
                    <a:pt x="1856" y="1812"/>
                    <a:pt x="1" y="5352"/>
                    <a:pt x="1" y="8402"/>
                  </a:cubicBezTo>
                  <a:cubicBezTo>
                    <a:pt x="1" y="10668"/>
                    <a:pt x="1031" y="12023"/>
                    <a:pt x="2501" y="12023"/>
                  </a:cubicBezTo>
                  <a:cubicBezTo>
                    <a:pt x="3004" y="12023"/>
                    <a:pt x="3559" y="11864"/>
                    <a:pt x="4142" y="11529"/>
                  </a:cubicBezTo>
                  <a:cubicBezTo>
                    <a:pt x="6427" y="10206"/>
                    <a:pt x="8274" y="6675"/>
                    <a:pt x="8274" y="3625"/>
                  </a:cubicBezTo>
                  <a:cubicBezTo>
                    <a:pt x="8274" y="1360"/>
                    <a:pt x="7250" y="0"/>
                    <a:pt x="5783" y="0"/>
                  </a:cubicBezTo>
                  <a:close/>
                </a:path>
              </a:pathLst>
            </a:custGeom>
            <a:solidFill>
              <a:srgbClr val="23C7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261" name="Google Shape;261;g124ea18a8d2_0_774"/>
            <p:cNvSpPr/>
            <p:nvPr/>
          </p:nvSpPr>
          <p:spPr>
            <a:xfrm>
              <a:off x="5073325" y="1702550"/>
              <a:ext cx="143500" cy="208725"/>
            </a:xfrm>
            <a:custGeom>
              <a:rect b="b" l="l" r="r" t="t"/>
              <a:pathLst>
                <a:path extrusionOk="0" h="8349" w="5740">
                  <a:moveTo>
                    <a:pt x="4008" y="1"/>
                  </a:moveTo>
                  <a:cubicBezTo>
                    <a:pt x="3660" y="1"/>
                    <a:pt x="3275" y="111"/>
                    <a:pt x="2870" y="343"/>
                  </a:cubicBezTo>
                  <a:cubicBezTo>
                    <a:pt x="1289" y="1262"/>
                    <a:pt x="0" y="3719"/>
                    <a:pt x="0" y="5833"/>
                  </a:cubicBezTo>
                  <a:cubicBezTo>
                    <a:pt x="0" y="7408"/>
                    <a:pt x="716" y="8348"/>
                    <a:pt x="1735" y="8348"/>
                  </a:cubicBezTo>
                  <a:cubicBezTo>
                    <a:pt x="2083" y="8348"/>
                    <a:pt x="2467" y="8238"/>
                    <a:pt x="2870" y="8006"/>
                  </a:cubicBezTo>
                  <a:cubicBezTo>
                    <a:pt x="4451" y="7087"/>
                    <a:pt x="5739" y="4630"/>
                    <a:pt x="5739" y="2516"/>
                  </a:cubicBezTo>
                  <a:cubicBezTo>
                    <a:pt x="5739" y="941"/>
                    <a:pt x="5028" y="1"/>
                    <a:pt x="4008"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262" name="Google Shape;262;g124ea18a8d2_0_774"/>
            <p:cNvSpPr/>
            <p:nvPr/>
          </p:nvSpPr>
          <p:spPr>
            <a:xfrm>
              <a:off x="5105975" y="1750025"/>
              <a:ext cx="78200" cy="113775"/>
            </a:xfrm>
            <a:custGeom>
              <a:rect b="b" l="l" r="r" t="t"/>
              <a:pathLst>
                <a:path extrusionOk="0" h="4551" w="3128">
                  <a:moveTo>
                    <a:pt x="2185" y="1"/>
                  </a:moveTo>
                  <a:cubicBezTo>
                    <a:pt x="1995" y="1"/>
                    <a:pt x="1785" y="61"/>
                    <a:pt x="1564" y="188"/>
                  </a:cubicBezTo>
                  <a:cubicBezTo>
                    <a:pt x="696" y="686"/>
                    <a:pt x="0" y="2035"/>
                    <a:pt x="0" y="3186"/>
                  </a:cubicBezTo>
                  <a:cubicBezTo>
                    <a:pt x="0" y="4038"/>
                    <a:pt x="386" y="4550"/>
                    <a:pt x="942" y="4550"/>
                  </a:cubicBezTo>
                  <a:cubicBezTo>
                    <a:pt x="1133" y="4550"/>
                    <a:pt x="1343" y="4490"/>
                    <a:pt x="1564" y="4363"/>
                  </a:cubicBezTo>
                  <a:cubicBezTo>
                    <a:pt x="2431" y="3865"/>
                    <a:pt x="3127" y="2525"/>
                    <a:pt x="3127" y="1373"/>
                  </a:cubicBezTo>
                  <a:cubicBezTo>
                    <a:pt x="3127" y="515"/>
                    <a:pt x="2741" y="1"/>
                    <a:pt x="2185" y="1"/>
                  </a:cubicBezTo>
                  <a:close/>
                </a:path>
              </a:pathLst>
            </a:custGeom>
            <a:solidFill>
              <a:srgbClr val="23C7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263" name="Google Shape;263;g124ea18a8d2_0_774"/>
            <p:cNvSpPr/>
            <p:nvPr/>
          </p:nvSpPr>
          <p:spPr>
            <a:xfrm>
              <a:off x="5240425" y="1863400"/>
              <a:ext cx="91300" cy="96675"/>
            </a:xfrm>
            <a:custGeom>
              <a:rect b="b" l="l" r="r" t="t"/>
              <a:pathLst>
                <a:path extrusionOk="0" h="3867" w="3652">
                  <a:moveTo>
                    <a:pt x="0" y="0"/>
                  </a:moveTo>
                  <a:lnTo>
                    <a:pt x="559" y="2079"/>
                  </a:lnTo>
                  <a:lnTo>
                    <a:pt x="3652" y="3866"/>
                  </a:lnTo>
                  <a:lnTo>
                    <a:pt x="3652" y="3866"/>
                  </a:lnTo>
                  <a:lnTo>
                    <a:pt x="3093" y="1770"/>
                  </a:lnTo>
                  <a:lnTo>
                    <a:pt x="0" y="0"/>
                  </a:lnTo>
                  <a:close/>
                </a:path>
              </a:pathLst>
            </a:custGeom>
            <a:solidFill>
              <a:srgbClr val="5C65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264" name="Google Shape;264;g124ea18a8d2_0_774"/>
            <p:cNvSpPr/>
            <p:nvPr/>
          </p:nvSpPr>
          <p:spPr>
            <a:xfrm>
              <a:off x="5240425" y="1849225"/>
              <a:ext cx="129525" cy="58650"/>
            </a:xfrm>
            <a:custGeom>
              <a:rect b="b" l="l" r="r" t="t"/>
              <a:pathLst>
                <a:path extrusionOk="0" h="2346" w="5181">
                  <a:moveTo>
                    <a:pt x="2097" y="0"/>
                  </a:moveTo>
                  <a:lnTo>
                    <a:pt x="0" y="558"/>
                  </a:lnTo>
                  <a:lnTo>
                    <a:pt x="3102" y="2345"/>
                  </a:lnTo>
                  <a:lnTo>
                    <a:pt x="5181" y="1787"/>
                  </a:lnTo>
                  <a:lnTo>
                    <a:pt x="2097" y="0"/>
                  </a:lnTo>
                  <a:close/>
                </a:path>
              </a:pathLst>
            </a:custGeom>
            <a:solidFill>
              <a:srgbClr val="5C65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265" name="Google Shape;265;g124ea18a8d2_0_774"/>
            <p:cNvSpPr/>
            <p:nvPr/>
          </p:nvSpPr>
          <p:spPr>
            <a:xfrm>
              <a:off x="5136100" y="1801950"/>
              <a:ext cx="201850" cy="120100"/>
            </a:xfrm>
            <a:custGeom>
              <a:rect b="b" l="l" r="r" t="t"/>
              <a:pathLst>
                <a:path extrusionOk="0" h="4804" w="8074">
                  <a:moveTo>
                    <a:pt x="630" y="1"/>
                  </a:moveTo>
                  <a:cubicBezTo>
                    <a:pt x="243" y="1"/>
                    <a:pt x="1" y="588"/>
                    <a:pt x="445" y="817"/>
                  </a:cubicBezTo>
                  <a:lnTo>
                    <a:pt x="7275" y="4743"/>
                  </a:lnTo>
                  <a:cubicBezTo>
                    <a:pt x="7335" y="4786"/>
                    <a:pt x="7412" y="4804"/>
                    <a:pt x="7490" y="4804"/>
                  </a:cubicBezTo>
                  <a:cubicBezTo>
                    <a:pt x="7919" y="4804"/>
                    <a:pt x="8074" y="4219"/>
                    <a:pt x="7704" y="4005"/>
                  </a:cubicBezTo>
                  <a:lnTo>
                    <a:pt x="874" y="78"/>
                  </a:lnTo>
                  <a:cubicBezTo>
                    <a:pt x="790" y="24"/>
                    <a:pt x="707" y="1"/>
                    <a:pt x="630" y="1"/>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grpSp>
      <p:pic>
        <p:nvPicPr>
          <p:cNvPr id="266" name="Google Shape;266;g124ea18a8d2_0_774"/>
          <p:cNvPicPr preferRelativeResize="0"/>
          <p:nvPr/>
        </p:nvPicPr>
        <p:blipFill>
          <a:blip r:embed="rId3">
            <a:alphaModFix/>
          </a:blip>
          <a:stretch>
            <a:fillRect/>
          </a:stretch>
        </p:blipFill>
        <p:spPr>
          <a:xfrm>
            <a:off x="4176925" y="953700"/>
            <a:ext cx="4753202" cy="28836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270" name="Shape 270"/>
        <p:cNvGrpSpPr/>
        <p:nvPr/>
      </p:nvGrpSpPr>
      <p:grpSpPr>
        <a:xfrm>
          <a:off x="0" y="0"/>
          <a:ext cx="0" cy="0"/>
          <a:chOff x="0" y="0"/>
          <a:chExt cx="0" cy="0"/>
        </a:xfrm>
      </p:grpSpPr>
      <p:sp>
        <p:nvSpPr>
          <p:cNvPr id="271" name="Google Shape;271;g124ea18a8d2_0_854"/>
          <p:cNvSpPr txBox="1"/>
          <p:nvPr>
            <p:ph type="ctrTitle"/>
          </p:nvPr>
        </p:nvSpPr>
        <p:spPr>
          <a:xfrm>
            <a:off x="1445225" y="360643"/>
            <a:ext cx="7264500" cy="504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2400"/>
              <a:buNone/>
            </a:pPr>
            <a:r>
              <a:rPr lang="en">
                <a:solidFill>
                  <a:srgbClr val="23C7AC"/>
                </a:solidFill>
              </a:rPr>
              <a:t>2</a:t>
            </a:r>
            <a:r>
              <a:rPr lang="en">
                <a:solidFill>
                  <a:srgbClr val="23C7AC"/>
                </a:solidFill>
              </a:rPr>
              <a:t>. Number of devices per station</a:t>
            </a:r>
            <a:endParaRPr/>
          </a:p>
        </p:txBody>
      </p:sp>
      <p:cxnSp>
        <p:nvCxnSpPr>
          <p:cNvPr id="272" name="Google Shape;272;g124ea18a8d2_0_854"/>
          <p:cNvCxnSpPr/>
          <p:nvPr/>
        </p:nvCxnSpPr>
        <p:spPr>
          <a:xfrm>
            <a:off x="3986675" y="892575"/>
            <a:ext cx="0" cy="4178700"/>
          </a:xfrm>
          <a:prstGeom prst="straightConnector1">
            <a:avLst/>
          </a:prstGeom>
          <a:noFill/>
          <a:ln cap="flat" cmpd="sng" w="38100">
            <a:solidFill>
              <a:schemeClr val="accent5"/>
            </a:solidFill>
            <a:prstDash val="dash"/>
            <a:round/>
            <a:headEnd len="sm" w="sm" type="none"/>
            <a:tailEnd len="sm" w="sm" type="none"/>
          </a:ln>
        </p:spPr>
      </p:cxnSp>
      <p:grpSp>
        <p:nvGrpSpPr>
          <p:cNvPr id="273" name="Google Shape;273;g124ea18a8d2_0_854"/>
          <p:cNvGrpSpPr/>
          <p:nvPr/>
        </p:nvGrpSpPr>
        <p:grpSpPr>
          <a:xfrm flipH="1">
            <a:off x="-52560" y="3565861"/>
            <a:ext cx="1082306" cy="1559420"/>
            <a:chOff x="5746200" y="-125075"/>
            <a:chExt cx="337125" cy="485725"/>
          </a:xfrm>
        </p:grpSpPr>
        <p:sp>
          <p:nvSpPr>
            <p:cNvPr id="274" name="Google Shape;274;g124ea18a8d2_0_854"/>
            <p:cNvSpPr/>
            <p:nvPr/>
          </p:nvSpPr>
          <p:spPr>
            <a:xfrm>
              <a:off x="5834100" y="-125075"/>
              <a:ext cx="249225" cy="261950"/>
            </a:xfrm>
            <a:custGeom>
              <a:rect b="b" l="l" r="r" t="t"/>
              <a:pathLst>
                <a:path extrusionOk="0" h="10478" w="9969">
                  <a:moveTo>
                    <a:pt x="3223" y="1"/>
                  </a:moveTo>
                  <a:cubicBezTo>
                    <a:pt x="2651" y="1"/>
                    <a:pt x="2118" y="114"/>
                    <a:pt x="1653" y="309"/>
                  </a:cubicBezTo>
                  <a:cubicBezTo>
                    <a:pt x="1" y="1002"/>
                    <a:pt x="340" y="2699"/>
                    <a:pt x="2374" y="3715"/>
                  </a:cubicBezTo>
                  <a:cubicBezTo>
                    <a:pt x="4407" y="4732"/>
                    <a:pt x="6936" y="6510"/>
                    <a:pt x="7541" y="9750"/>
                  </a:cubicBezTo>
                  <a:lnTo>
                    <a:pt x="9673" y="10477"/>
                  </a:lnTo>
                  <a:cubicBezTo>
                    <a:pt x="9744" y="10447"/>
                    <a:pt x="9969" y="5626"/>
                    <a:pt x="7895" y="2783"/>
                  </a:cubicBezTo>
                  <a:cubicBezTo>
                    <a:pt x="6405" y="743"/>
                    <a:pt x="4686" y="1"/>
                    <a:pt x="3223"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 name="Google Shape;275;g124ea18a8d2_0_854"/>
            <p:cNvSpPr/>
            <p:nvPr/>
          </p:nvSpPr>
          <p:spPr>
            <a:xfrm>
              <a:off x="5896575" y="-107050"/>
              <a:ext cx="164425" cy="208550"/>
            </a:xfrm>
            <a:custGeom>
              <a:rect b="b" l="l" r="r" t="t"/>
              <a:pathLst>
                <a:path extrusionOk="0" h="8342" w="6577">
                  <a:moveTo>
                    <a:pt x="174" y="1"/>
                  </a:moveTo>
                  <a:cubicBezTo>
                    <a:pt x="102" y="1"/>
                    <a:pt x="38" y="49"/>
                    <a:pt x="21" y="118"/>
                  </a:cubicBezTo>
                  <a:cubicBezTo>
                    <a:pt x="0" y="200"/>
                    <a:pt x="52" y="284"/>
                    <a:pt x="133" y="305"/>
                  </a:cubicBezTo>
                  <a:cubicBezTo>
                    <a:pt x="2584" y="917"/>
                    <a:pt x="5478" y="3317"/>
                    <a:pt x="6256" y="8213"/>
                  </a:cubicBezTo>
                  <a:cubicBezTo>
                    <a:pt x="6270" y="8287"/>
                    <a:pt x="6335" y="8342"/>
                    <a:pt x="6409" y="8342"/>
                  </a:cubicBezTo>
                  <a:lnTo>
                    <a:pt x="6433" y="8342"/>
                  </a:lnTo>
                  <a:cubicBezTo>
                    <a:pt x="6518" y="8328"/>
                    <a:pt x="6576" y="8247"/>
                    <a:pt x="6562" y="8162"/>
                  </a:cubicBezTo>
                  <a:cubicBezTo>
                    <a:pt x="5760" y="3120"/>
                    <a:pt x="2754" y="642"/>
                    <a:pt x="212" y="5"/>
                  </a:cubicBezTo>
                  <a:cubicBezTo>
                    <a:pt x="199" y="2"/>
                    <a:pt x="186" y="1"/>
                    <a:pt x="17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 name="Google Shape;276;g124ea18a8d2_0_854"/>
            <p:cNvSpPr/>
            <p:nvPr/>
          </p:nvSpPr>
          <p:spPr>
            <a:xfrm>
              <a:off x="5746200" y="18375"/>
              <a:ext cx="331275" cy="342275"/>
            </a:xfrm>
            <a:custGeom>
              <a:rect b="b" l="l" r="r" t="t"/>
              <a:pathLst>
                <a:path extrusionOk="0" h="13691" w="13251">
                  <a:moveTo>
                    <a:pt x="3906" y="0"/>
                  </a:moveTo>
                  <a:cubicBezTo>
                    <a:pt x="3211" y="0"/>
                    <a:pt x="2518" y="119"/>
                    <a:pt x="1861" y="381"/>
                  </a:cubicBezTo>
                  <a:cubicBezTo>
                    <a:pt x="1" y="1125"/>
                    <a:pt x="1021" y="2893"/>
                    <a:pt x="2867" y="3474"/>
                  </a:cubicBezTo>
                  <a:cubicBezTo>
                    <a:pt x="4931" y="4121"/>
                    <a:pt x="5339" y="4756"/>
                    <a:pt x="5607" y="5820"/>
                  </a:cubicBezTo>
                  <a:cubicBezTo>
                    <a:pt x="5832" y="6701"/>
                    <a:pt x="5342" y="8496"/>
                    <a:pt x="5828" y="9822"/>
                  </a:cubicBezTo>
                  <a:cubicBezTo>
                    <a:pt x="6312" y="11148"/>
                    <a:pt x="8140" y="11301"/>
                    <a:pt x="9708" y="11444"/>
                  </a:cubicBezTo>
                  <a:cubicBezTo>
                    <a:pt x="11217" y="11580"/>
                    <a:pt x="12499" y="12420"/>
                    <a:pt x="12811" y="13691"/>
                  </a:cubicBezTo>
                  <a:cubicBezTo>
                    <a:pt x="12832" y="13229"/>
                    <a:pt x="12849" y="12770"/>
                    <a:pt x="12866" y="12307"/>
                  </a:cubicBezTo>
                  <a:cubicBezTo>
                    <a:pt x="12927" y="10645"/>
                    <a:pt x="12992" y="8982"/>
                    <a:pt x="13053" y="7320"/>
                  </a:cubicBezTo>
                  <a:cubicBezTo>
                    <a:pt x="13081" y="6555"/>
                    <a:pt x="13111" y="5790"/>
                    <a:pt x="13138" y="5025"/>
                  </a:cubicBezTo>
                  <a:cubicBezTo>
                    <a:pt x="13169" y="4267"/>
                    <a:pt x="13250" y="3485"/>
                    <a:pt x="12880" y="2791"/>
                  </a:cubicBezTo>
                  <a:cubicBezTo>
                    <a:pt x="12353" y="1802"/>
                    <a:pt x="11350" y="1037"/>
                    <a:pt x="10231" y="965"/>
                  </a:cubicBezTo>
                  <a:cubicBezTo>
                    <a:pt x="10189" y="962"/>
                    <a:pt x="10147" y="961"/>
                    <a:pt x="10105" y="961"/>
                  </a:cubicBezTo>
                  <a:cubicBezTo>
                    <a:pt x="9932" y="961"/>
                    <a:pt x="9758" y="984"/>
                    <a:pt x="9585" y="1006"/>
                  </a:cubicBezTo>
                  <a:cubicBezTo>
                    <a:pt x="9410" y="1031"/>
                    <a:pt x="9237" y="1056"/>
                    <a:pt x="9062" y="1056"/>
                  </a:cubicBezTo>
                  <a:cubicBezTo>
                    <a:pt x="9020" y="1056"/>
                    <a:pt x="8978" y="1054"/>
                    <a:pt x="8936" y="1051"/>
                  </a:cubicBezTo>
                  <a:cubicBezTo>
                    <a:pt x="8576" y="1026"/>
                    <a:pt x="8191" y="976"/>
                    <a:pt x="7831" y="898"/>
                  </a:cubicBezTo>
                  <a:cubicBezTo>
                    <a:pt x="7046" y="728"/>
                    <a:pt x="6301" y="405"/>
                    <a:pt x="5522" y="207"/>
                  </a:cubicBezTo>
                  <a:cubicBezTo>
                    <a:pt x="4993" y="73"/>
                    <a:pt x="4449" y="0"/>
                    <a:pt x="3906"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 name="Google Shape;277;g124ea18a8d2_0_854"/>
            <p:cNvSpPr/>
            <p:nvPr/>
          </p:nvSpPr>
          <p:spPr>
            <a:xfrm>
              <a:off x="5822900" y="42200"/>
              <a:ext cx="248025" cy="210700"/>
            </a:xfrm>
            <a:custGeom>
              <a:rect b="b" l="l" r="r" t="t"/>
              <a:pathLst>
                <a:path extrusionOk="0" h="8428" w="9921">
                  <a:moveTo>
                    <a:pt x="160" y="0"/>
                  </a:moveTo>
                  <a:cubicBezTo>
                    <a:pt x="84" y="0"/>
                    <a:pt x="20" y="58"/>
                    <a:pt x="10" y="135"/>
                  </a:cubicBezTo>
                  <a:cubicBezTo>
                    <a:pt x="0" y="220"/>
                    <a:pt x="61" y="298"/>
                    <a:pt x="146" y="308"/>
                  </a:cubicBezTo>
                  <a:cubicBezTo>
                    <a:pt x="2139" y="543"/>
                    <a:pt x="8132" y="4239"/>
                    <a:pt x="9601" y="8325"/>
                  </a:cubicBezTo>
                  <a:cubicBezTo>
                    <a:pt x="9621" y="8386"/>
                    <a:pt x="9682" y="8427"/>
                    <a:pt x="9743" y="8427"/>
                  </a:cubicBezTo>
                  <a:cubicBezTo>
                    <a:pt x="9764" y="8427"/>
                    <a:pt x="9781" y="8424"/>
                    <a:pt x="9798" y="8417"/>
                  </a:cubicBezTo>
                  <a:cubicBezTo>
                    <a:pt x="9880" y="8390"/>
                    <a:pt x="9920" y="8302"/>
                    <a:pt x="9890" y="8220"/>
                  </a:cubicBezTo>
                  <a:cubicBezTo>
                    <a:pt x="8387" y="4031"/>
                    <a:pt x="2230" y="244"/>
                    <a:pt x="184" y="2"/>
                  </a:cubicBezTo>
                  <a:cubicBezTo>
                    <a:pt x="176" y="1"/>
                    <a:pt x="168" y="0"/>
                    <a:pt x="16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 name="Google Shape;278;g124ea18a8d2_0_854"/>
            <p:cNvSpPr/>
            <p:nvPr/>
          </p:nvSpPr>
          <p:spPr>
            <a:xfrm>
              <a:off x="6009450" y="71800"/>
              <a:ext cx="26375" cy="97400"/>
            </a:xfrm>
            <a:custGeom>
              <a:rect b="b" l="l" r="r" t="t"/>
              <a:pathLst>
                <a:path extrusionOk="0" h="3896" w="1055">
                  <a:moveTo>
                    <a:pt x="533" y="0"/>
                  </a:moveTo>
                  <a:cubicBezTo>
                    <a:pt x="521" y="0"/>
                    <a:pt x="509" y="2"/>
                    <a:pt x="497" y="5"/>
                  </a:cubicBezTo>
                  <a:cubicBezTo>
                    <a:pt x="412" y="29"/>
                    <a:pt x="364" y="113"/>
                    <a:pt x="384" y="195"/>
                  </a:cubicBezTo>
                  <a:cubicBezTo>
                    <a:pt x="388" y="209"/>
                    <a:pt x="731" y="1623"/>
                    <a:pt x="28" y="3691"/>
                  </a:cubicBezTo>
                  <a:cubicBezTo>
                    <a:pt x="1" y="3772"/>
                    <a:pt x="45" y="3857"/>
                    <a:pt x="126" y="3887"/>
                  </a:cubicBezTo>
                  <a:cubicBezTo>
                    <a:pt x="136" y="3891"/>
                    <a:pt x="150" y="3891"/>
                    <a:pt x="160" y="3895"/>
                  </a:cubicBezTo>
                  <a:cubicBezTo>
                    <a:pt x="165" y="3895"/>
                    <a:pt x="170" y="3895"/>
                    <a:pt x="175" y="3895"/>
                  </a:cubicBezTo>
                  <a:cubicBezTo>
                    <a:pt x="241" y="3895"/>
                    <a:pt x="301" y="3855"/>
                    <a:pt x="323" y="3789"/>
                  </a:cubicBezTo>
                  <a:cubicBezTo>
                    <a:pt x="1054" y="1627"/>
                    <a:pt x="701" y="179"/>
                    <a:pt x="684" y="117"/>
                  </a:cubicBezTo>
                  <a:cubicBezTo>
                    <a:pt x="666" y="48"/>
                    <a:pt x="602" y="0"/>
                    <a:pt x="533"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 name="Google Shape;279;g124ea18a8d2_0_854"/>
            <p:cNvSpPr/>
            <p:nvPr/>
          </p:nvSpPr>
          <p:spPr>
            <a:xfrm>
              <a:off x="5954025" y="213800"/>
              <a:ext cx="107200" cy="16900"/>
            </a:xfrm>
            <a:custGeom>
              <a:rect b="b" l="l" r="r" t="t"/>
              <a:pathLst>
                <a:path extrusionOk="0" h="676" w="4288">
                  <a:moveTo>
                    <a:pt x="2103" y="1"/>
                  </a:moveTo>
                  <a:cubicBezTo>
                    <a:pt x="1103" y="1"/>
                    <a:pt x="205" y="161"/>
                    <a:pt x="140" y="173"/>
                  </a:cubicBezTo>
                  <a:cubicBezTo>
                    <a:pt x="59" y="186"/>
                    <a:pt x="1" y="267"/>
                    <a:pt x="18" y="353"/>
                  </a:cubicBezTo>
                  <a:cubicBezTo>
                    <a:pt x="30" y="425"/>
                    <a:pt x="95" y="478"/>
                    <a:pt x="169" y="478"/>
                  </a:cubicBezTo>
                  <a:cubicBezTo>
                    <a:pt x="179" y="478"/>
                    <a:pt x="188" y="477"/>
                    <a:pt x="198" y="476"/>
                  </a:cubicBezTo>
                  <a:cubicBezTo>
                    <a:pt x="212" y="473"/>
                    <a:pt x="1122" y="311"/>
                    <a:pt x="2114" y="311"/>
                  </a:cubicBezTo>
                  <a:cubicBezTo>
                    <a:pt x="2807" y="311"/>
                    <a:pt x="3541" y="390"/>
                    <a:pt x="4037" y="659"/>
                  </a:cubicBezTo>
                  <a:cubicBezTo>
                    <a:pt x="4060" y="672"/>
                    <a:pt x="4087" y="675"/>
                    <a:pt x="4111" y="675"/>
                  </a:cubicBezTo>
                  <a:cubicBezTo>
                    <a:pt x="4165" y="675"/>
                    <a:pt x="4220" y="648"/>
                    <a:pt x="4247" y="598"/>
                  </a:cubicBezTo>
                  <a:cubicBezTo>
                    <a:pt x="4288" y="523"/>
                    <a:pt x="4261" y="427"/>
                    <a:pt x="4186" y="387"/>
                  </a:cubicBezTo>
                  <a:cubicBezTo>
                    <a:pt x="3633" y="88"/>
                    <a:pt x="2841" y="1"/>
                    <a:pt x="2103"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 name="Google Shape;280;g124ea18a8d2_0_854"/>
            <p:cNvSpPr/>
            <p:nvPr/>
          </p:nvSpPr>
          <p:spPr>
            <a:xfrm>
              <a:off x="5822900" y="42200"/>
              <a:ext cx="248025" cy="210700"/>
            </a:xfrm>
            <a:custGeom>
              <a:rect b="b" l="l" r="r" t="t"/>
              <a:pathLst>
                <a:path extrusionOk="0" h="8428" w="9921">
                  <a:moveTo>
                    <a:pt x="160" y="0"/>
                  </a:moveTo>
                  <a:cubicBezTo>
                    <a:pt x="84" y="0"/>
                    <a:pt x="20" y="58"/>
                    <a:pt x="10" y="135"/>
                  </a:cubicBezTo>
                  <a:cubicBezTo>
                    <a:pt x="0" y="220"/>
                    <a:pt x="61" y="298"/>
                    <a:pt x="146" y="308"/>
                  </a:cubicBezTo>
                  <a:cubicBezTo>
                    <a:pt x="2139" y="543"/>
                    <a:pt x="8132" y="4239"/>
                    <a:pt x="9601" y="8325"/>
                  </a:cubicBezTo>
                  <a:cubicBezTo>
                    <a:pt x="9621" y="8386"/>
                    <a:pt x="9682" y="8427"/>
                    <a:pt x="9743" y="8427"/>
                  </a:cubicBezTo>
                  <a:cubicBezTo>
                    <a:pt x="9764" y="8427"/>
                    <a:pt x="9781" y="8424"/>
                    <a:pt x="9798" y="8417"/>
                  </a:cubicBezTo>
                  <a:cubicBezTo>
                    <a:pt x="9880" y="8390"/>
                    <a:pt x="9920" y="8302"/>
                    <a:pt x="9890" y="8220"/>
                  </a:cubicBezTo>
                  <a:cubicBezTo>
                    <a:pt x="8387" y="4031"/>
                    <a:pt x="2230" y="244"/>
                    <a:pt x="184" y="2"/>
                  </a:cubicBezTo>
                  <a:cubicBezTo>
                    <a:pt x="176" y="1"/>
                    <a:pt x="168" y="0"/>
                    <a:pt x="16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 name="Google Shape;281;g124ea18a8d2_0_854"/>
            <p:cNvSpPr/>
            <p:nvPr/>
          </p:nvSpPr>
          <p:spPr>
            <a:xfrm>
              <a:off x="6009450" y="71800"/>
              <a:ext cx="26375" cy="97400"/>
            </a:xfrm>
            <a:custGeom>
              <a:rect b="b" l="l" r="r" t="t"/>
              <a:pathLst>
                <a:path extrusionOk="0" h="3896" w="1055">
                  <a:moveTo>
                    <a:pt x="533" y="0"/>
                  </a:moveTo>
                  <a:cubicBezTo>
                    <a:pt x="521" y="0"/>
                    <a:pt x="509" y="2"/>
                    <a:pt x="497" y="5"/>
                  </a:cubicBezTo>
                  <a:cubicBezTo>
                    <a:pt x="412" y="29"/>
                    <a:pt x="364" y="113"/>
                    <a:pt x="384" y="195"/>
                  </a:cubicBezTo>
                  <a:cubicBezTo>
                    <a:pt x="388" y="209"/>
                    <a:pt x="731" y="1623"/>
                    <a:pt x="28" y="3691"/>
                  </a:cubicBezTo>
                  <a:cubicBezTo>
                    <a:pt x="1" y="3772"/>
                    <a:pt x="45" y="3857"/>
                    <a:pt x="126" y="3887"/>
                  </a:cubicBezTo>
                  <a:cubicBezTo>
                    <a:pt x="136" y="3891"/>
                    <a:pt x="150" y="3891"/>
                    <a:pt x="160" y="3895"/>
                  </a:cubicBezTo>
                  <a:cubicBezTo>
                    <a:pt x="165" y="3895"/>
                    <a:pt x="170" y="3895"/>
                    <a:pt x="175" y="3895"/>
                  </a:cubicBezTo>
                  <a:cubicBezTo>
                    <a:pt x="241" y="3895"/>
                    <a:pt x="301" y="3855"/>
                    <a:pt x="323" y="3789"/>
                  </a:cubicBezTo>
                  <a:cubicBezTo>
                    <a:pt x="1054" y="1627"/>
                    <a:pt x="701" y="179"/>
                    <a:pt x="684" y="117"/>
                  </a:cubicBezTo>
                  <a:cubicBezTo>
                    <a:pt x="666" y="48"/>
                    <a:pt x="602" y="0"/>
                    <a:pt x="533"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 name="Google Shape;282;g124ea18a8d2_0_854"/>
            <p:cNvSpPr/>
            <p:nvPr/>
          </p:nvSpPr>
          <p:spPr>
            <a:xfrm>
              <a:off x="5954025" y="213800"/>
              <a:ext cx="107200" cy="16900"/>
            </a:xfrm>
            <a:custGeom>
              <a:rect b="b" l="l" r="r" t="t"/>
              <a:pathLst>
                <a:path extrusionOk="0" h="676" w="4288">
                  <a:moveTo>
                    <a:pt x="2103" y="1"/>
                  </a:moveTo>
                  <a:cubicBezTo>
                    <a:pt x="1103" y="1"/>
                    <a:pt x="205" y="161"/>
                    <a:pt x="140" y="173"/>
                  </a:cubicBezTo>
                  <a:cubicBezTo>
                    <a:pt x="59" y="186"/>
                    <a:pt x="1" y="267"/>
                    <a:pt x="18" y="353"/>
                  </a:cubicBezTo>
                  <a:cubicBezTo>
                    <a:pt x="30" y="425"/>
                    <a:pt x="95" y="478"/>
                    <a:pt x="169" y="478"/>
                  </a:cubicBezTo>
                  <a:cubicBezTo>
                    <a:pt x="179" y="478"/>
                    <a:pt x="188" y="477"/>
                    <a:pt x="198" y="476"/>
                  </a:cubicBezTo>
                  <a:cubicBezTo>
                    <a:pt x="212" y="473"/>
                    <a:pt x="1122" y="311"/>
                    <a:pt x="2114" y="311"/>
                  </a:cubicBezTo>
                  <a:cubicBezTo>
                    <a:pt x="2807" y="311"/>
                    <a:pt x="3541" y="390"/>
                    <a:pt x="4037" y="659"/>
                  </a:cubicBezTo>
                  <a:cubicBezTo>
                    <a:pt x="4060" y="672"/>
                    <a:pt x="4087" y="675"/>
                    <a:pt x="4111" y="675"/>
                  </a:cubicBezTo>
                  <a:cubicBezTo>
                    <a:pt x="4165" y="675"/>
                    <a:pt x="4220" y="648"/>
                    <a:pt x="4247" y="598"/>
                  </a:cubicBezTo>
                  <a:cubicBezTo>
                    <a:pt x="4288" y="523"/>
                    <a:pt x="4261" y="427"/>
                    <a:pt x="4186" y="387"/>
                  </a:cubicBezTo>
                  <a:cubicBezTo>
                    <a:pt x="3633" y="88"/>
                    <a:pt x="2841" y="1"/>
                    <a:pt x="2103"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83" name="Google Shape;283;g124ea18a8d2_0_854"/>
          <p:cNvSpPr txBox="1"/>
          <p:nvPr/>
        </p:nvSpPr>
        <p:spPr>
          <a:xfrm>
            <a:off x="-87800" y="1795850"/>
            <a:ext cx="4074600" cy="1770000"/>
          </a:xfrm>
          <a:prstGeom prst="rect">
            <a:avLst/>
          </a:prstGeom>
          <a:noFill/>
          <a:ln>
            <a:noFill/>
          </a:ln>
        </p:spPr>
        <p:txBody>
          <a:bodyPr anchorCtr="0" anchor="t" bIns="91425" lIns="91425" spcFirstLastPara="1" rIns="91425" wrap="square" tIns="91425">
            <a:spAutoFit/>
          </a:bodyPr>
          <a:lstStyle/>
          <a:p>
            <a:pPr indent="0" lvl="0" marL="457200" marR="0" rtl="0" algn="l">
              <a:lnSpc>
                <a:spcPct val="100000"/>
              </a:lnSpc>
              <a:spcBef>
                <a:spcPts val="0"/>
              </a:spcBef>
              <a:spcAft>
                <a:spcPts val="0"/>
              </a:spcAft>
              <a:buNone/>
            </a:pPr>
            <a:r>
              <a:rPr lang="en">
                <a:latin typeface="Dosis Light"/>
                <a:ea typeface="Dosis Light"/>
                <a:cs typeface="Dosis Light"/>
                <a:sym typeface="Dosis Light"/>
              </a:rPr>
              <a:t>Randomly create </a:t>
            </a:r>
            <a:r>
              <a:rPr b="1" lang="en">
                <a:latin typeface="Dosis"/>
                <a:ea typeface="Dosis"/>
                <a:cs typeface="Dosis"/>
                <a:sym typeface="Dosis"/>
              </a:rPr>
              <a:t>number </a:t>
            </a:r>
            <a:r>
              <a:rPr lang="en">
                <a:latin typeface="Dosis Light"/>
                <a:ea typeface="Dosis Light"/>
                <a:cs typeface="Dosis Light"/>
                <a:sym typeface="Dosis Light"/>
              </a:rPr>
              <a:t>of </a:t>
            </a:r>
            <a:r>
              <a:rPr b="1" lang="en">
                <a:latin typeface="Dosis"/>
                <a:ea typeface="Dosis"/>
                <a:cs typeface="Dosis"/>
                <a:sym typeface="Dosis"/>
              </a:rPr>
              <a:t>devices </a:t>
            </a:r>
            <a:r>
              <a:rPr lang="en">
                <a:latin typeface="Dosis Light"/>
                <a:ea typeface="Dosis Light"/>
                <a:cs typeface="Dosis Light"/>
                <a:sym typeface="Dosis Light"/>
              </a:rPr>
              <a:t>per station</a:t>
            </a:r>
            <a:r>
              <a:rPr lang="en">
                <a:latin typeface="Dosis Light"/>
                <a:ea typeface="Dosis Light"/>
                <a:cs typeface="Dosis Light"/>
                <a:sym typeface="Dosis Light"/>
              </a:rPr>
              <a:t>.</a:t>
            </a:r>
            <a:endParaRPr>
              <a:latin typeface="Dosis Light"/>
              <a:ea typeface="Dosis Light"/>
              <a:cs typeface="Dosis Light"/>
              <a:sym typeface="Dosis Light"/>
            </a:endParaRPr>
          </a:p>
          <a:p>
            <a:pPr indent="0" lvl="0" marL="457200" marR="0" rtl="0" algn="l">
              <a:lnSpc>
                <a:spcPct val="100000"/>
              </a:lnSpc>
              <a:spcBef>
                <a:spcPts val="0"/>
              </a:spcBef>
              <a:spcAft>
                <a:spcPts val="0"/>
              </a:spcAft>
              <a:buNone/>
            </a:pPr>
            <a:r>
              <a:t/>
            </a:r>
            <a:endParaRPr sz="600">
              <a:latin typeface="Dosis Light"/>
              <a:ea typeface="Dosis Light"/>
              <a:cs typeface="Dosis Light"/>
              <a:sym typeface="Dosis Light"/>
            </a:endParaRPr>
          </a:p>
          <a:p>
            <a:pPr indent="0" lvl="0" marL="457200" marR="0" rtl="0" algn="l">
              <a:lnSpc>
                <a:spcPct val="100000"/>
              </a:lnSpc>
              <a:spcBef>
                <a:spcPts val="0"/>
              </a:spcBef>
              <a:spcAft>
                <a:spcPts val="0"/>
              </a:spcAft>
              <a:buNone/>
            </a:pPr>
            <a:r>
              <a:rPr lang="en">
                <a:latin typeface="Dosis Light"/>
                <a:ea typeface="Dosis Light"/>
                <a:cs typeface="Dosis Light"/>
                <a:sym typeface="Dosis Light"/>
              </a:rPr>
              <a:t>Use a </a:t>
            </a:r>
            <a:r>
              <a:rPr b="1" lang="en">
                <a:latin typeface="Dosis"/>
                <a:ea typeface="Dosis"/>
                <a:cs typeface="Dosis"/>
                <a:sym typeface="Dosis"/>
              </a:rPr>
              <a:t>Poisson </a:t>
            </a:r>
            <a:r>
              <a:rPr lang="en">
                <a:latin typeface="Dosis Light"/>
                <a:ea typeface="Dosis Light"/>
                <a:cs typeface="Dosis Light"/>
                <a:sym typeface="Dosis Light"/>
              </a:rPr>
              <a:t>distro. with mean = </a:t>
            </a:r>
            <a:r>
              <a:rPr b="1" lang="en">
                <a:latin typeface="Dosis"/>
                <a:ea typeface="Dosis"/>
                <a:cs typeface="Dosis"/>
                <a:sym typeface="Dosis"/>
              </a:rPr>
              <a:t>12,000 </a:t>
            </a:r>
            <a:r>
              <a:rPr lang="en">
                <a:latin typeface="Dosis Light"/>
                <a:ea typeface="Dosis Light"/>
                <a:cs typeface="Dosis Light"/>
                <a:sym typeface="Dosis Light"/>
              </a:rPr>
              <a:t>devices per month.</a:t>
            </a:r>
            <a:endParaRPr>
              <a:latin typeface="Dosis Light"/>
              <a:ea typeface="Dosis Light"/>
              <a:cs typeface="Dosis Light"/>
              <a:sym typeface="Dosis Light"/>
            </a:endParaRPr>
          </a:p>
          <a:p>
            <a:pPr indent="0" lvl="0" marL="457200" marR="0" rtl="0" algn="l">
              <a:lnSpc>
                <a:spcPct val="100000"/>
              </a:lnSpc>
              <a:spcBef>
                <a:spcPts val="0"/>
              </a:spcBef>
              <a:spcAft>
                <a:spcPts val="0"/>
              </a:spcAft>
              <a:buNone/>
            </a:pPr>
            <a:r>
              <a:t/>
            </a:r>
            <a:endParaRPr sz="600">
              <a:latin typeface="Dosis Light"/>
              <a:ea typeface="Dosis Light"/>
              <a:cs typeface="Dosis Light"/>
              <a:sym typeface="Dosis Light"/>
            </a:endParaRPr>
          </a:p>
          <a:p>
            <a:pPr indent="0" lvl="0" marL="457200" marR="0" rtl="0" algn="l">
              <a:lnSpc>
                <a:spcPct val="100000"/>
              </a:lnSpc>
              <a:spcBef>
                <a:spcPts val="0"/>
              </a:spcBef>
              <a:spcAft>
                <a:spcPts val="0"/>
              </a:spcAft>
              <a:buNone/>
            </a:pPr>
            <a:r>
              <a:rPr b="1" lang="en">
                <a:latin typeface="Dosis"/>
                <a:ea typeface="Dosis"/>
                <a:cs typeface="Dosis"/>
                <a:sym typeface="Dosis"/>
              </a:rPr>
              <a:t>Multiply </a:t>
            </a:r>
            <a:r>
              <a:rPr lang="en">
                <a:latin typeface="Dosis Light"/>
                <a:ea typeface="Dosis Light"/>
                <a:cs typeface="Dosis Light"/>
                <a:sym typeface="Dosis Light"/>
              </a:rPr>
              <a:t>the previous variable by the </a:t>
            </a:r>
            <a:r>
              <a:rPr b="1" lang="en">
                <a:latin typeface="Dosis"/>
                <a:ea typeface="Dosis"/>
                <a:cs typeface="Dosis"/>
                <a:sym typeface="Dosis"/>
              </a:rPr>
              <a:t>weights </a:t>
            </a:r>
            <a:r>
              <a:rPr lang="en">
                <a:latin typeface="Dosis Light"/>
                <a:ea typeface="Dosis Light"/>
                <a:cs typeface="Dosis Light"/>
                <a:sym typeface="Dosis Light"/>
              </a:rPr>
              <a:t>to simulate a </a:t>
            </a:r>
            <a:r>
              <a:rPr b="1" lang="en">
                <a:latin typeface="Dosis"/>
                <a:ea typeface="Dosis"/>
                <a:cs typeface="Dosis"/>
                <a:sym typeface="Dosis"/>
              </a:rPr>
              <a:t>real-type</a:t>
            </a:r>
            <a:r>
              <a:rPr lang="en">
                <a:latin typeface="Dosis Light"/>
                <a:ea typeface="Dosis Light"/>
                <a:cs typeface="Dosis Light"/>
                <a:sym typeface="Dosis Light"/>
              </a:rPr>
              <a:t> distribution of the devices.</a:t>
            </a:r>
            <a:endParaRPr>
              <a:latin typeface="Dosis Light"/>
              <a:ea typeface="Dosis Light"/>
              <a:cs typeface="Dosis Light"/>
              <a:sym typeface="Dosis Light"/>
            </a:endParaRPr>
          </a:p>
          <a:p>
            <a:pPr indent="0" lvl="0" marL="457200" marR="0" rtl="0" algn="l">
              <a:lnSpc>
                <a:spcPct val="100000"/>
              </a:lnSpc>
              <a:spcBef>
                <a:spcPts val="0"/>
              </a:spcBef>
              <a:spcAft>
                <a:spcPts val="0"/>
              </a:spcAft>
              <a:buNone/>
            </a:pPr>
            <a:r>
              <a:t/>
            </a:r>
            <a:endParaRPr sz="700">
              <a:latin typeface="Dosis Light"/>
              <a:ea typeface="Dosis Light"/>
              <a:cs typeface="Dosis Light"/>
              <a:sym typeface="Dosis Light"/>
            </a:endParaRPr>
          </a:p>
          <a:p>
            <a:pPr indent="0" lvl="0" marL="457200" marR="0" rtl="0" algn="l">
              <a:lnSpc>
                <a:spcPct val="100000"/>
              </a:lnSpc>
              <a:spcBef>
                <a:spcPts val="0"/>
              </a:spcBef>
              <a:spcAft>
                <a:spcPts val="0"/>
              </a:spcAft>
              <a:buNone/>
            </a:pPr>
            <a:r>
              <a:t/>
            </a:r>
            <a:endParaRPr>
              <a:latin typeface="Dosis Light"/>
              <a:ea typeface="Dosis Light"/>
              <a:cs typeface="Dosis Light"/>
              <a:sym typeface="Dosis Light"/>
            </a:endParaRPr>
          </a:p>
        </p:txBody>
      </p:sp>
      <p:grpSp>
        <p:nvGrpSpPr>
          <p:cNvPr id="284" name="Google Shape;284;g124ea18a8d2_0_854"/>
          <p:cNvGrpSpPr/>
          <p:nvPr/>
        </p:nvGrpSpPr>
        <p:grpSpPr>
          <a:xfrm>
            <a:off x="167051" y="1874520"/>
            <a:ext cx="225251" cy="186748"/>
            <a:chOff x="4998800" y="1632275"/>
            <a:chExt cx="371150" cy="327800"/>
          </a:xfrm>
        </p:grpSpPr>
        <p:sp>
          <p:nvSpPr>
            <p:cNvPr id="285" name="Google Shape;285;g124ea18a8d2_0_854"/>
            <p:cNvSpPr/>
            <p:nvPr/>
          </p:nvSpPr>
          <p:spPr>
            <a:xfrm>
              <a:off x="4998800" y="1632275"/>
              <a:ext cx="249600" cy="324975"/>
            </a:xfrm>
            <a:custGeom>
              <a:rect b="b" l="l" r="r" t="t"/>
              <a:pathLst>
                <a:path extrusionOk="0" h="12999" w="9984">
                  <a:moveTo>
                    <a:pt x="5784" y="1"/>
                  </a:moveTo>
                  <a:cubicBezTo>
                    <a:pt x="5280" y="1"/>
                    <a:pt x="4723" y="161"/>
                    <a:pt x="4132" y="499"/>
                  </a:cubicBezTo>
                  <a:cubicBezTo>
                    <a:pt x="1856" y="1822"/>
                    <a:pt x="0" y="5362"/>
                    <a:pt x="0" y="8403"/>
                  </a:cubicBezTo>
                  <a:cubicBezTo>
                    <a:pt x="0" y="10216"/>
                    <a:pt x="653" y="11290"/>
                    <a:pt x="1667" y="11865"/>
                  </a:cubicBezTo>
                  <a:lnTo>
                    <a:pt x="3205" y="12750"/>
                  </a:lnTo>
                  <a:cubicBezTo>
                    <a:pt x="3509" y="12913"/>
                    <a:pt x="3849" y="12999"/>
                    <a:pt x="4215" y="12999"/>
                  </a:cubicBezTo>
                  <a:cubicBezTo>
                    <a:pt x="4717" y="12999"/>
                    <a:pt x="5270" y="12839"/>
                    <a:pt x="5851" y="12501"/>
                  </a:cubicBezTo>
                  <a:cubicBezTo>
                    <a:pt x="8136" y="11178"/>
                    <a:pt x="9983" y="7647"/>
                    <a:pt x="9983" y="4597"/>
                  </a:cubicBezTo>
                  <a:cubicBezTo>
                    <a:pt x="9983" y="2037"/>
                    <a:pt x="8643" y="1307"/>
                    <a:pt x="8643" y="1307"/>
                  </a:cubicBezTo>
                  <a:lnTo>
                    <a:pt x="6761" y="233"/>
                  </a:lnTo>
                  <a:cubicBezTo>
                    <a:pt x="6467" y="80"/>
                    <a:pt x="6139" y="1"/>
                    <a:pt x="5784" y="1"/>
                  </a:cubicBezTo>
                  <a:close/>
                </a:path>
              </a:pathLst>
            </a:custGeom>
            <a:solidFill>
              <a:srgbClr val="1FB2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286" name="Google Shape;286;g124ea18a8d2_0_854"/>
            <p:cNvSpPr/>
            <p:nvPr/>
          </p:nvSpPr>
          <p:spPr>
            <a:xfrm>
              <a:off x="5041525" y="1656575"/>
              <a:ext cx="206875" cy="300575"/>
            </a:xfrm>
            <a:custGeom>
              <a:rect b="b" l="l" r="r" t="t"/>
              <a:pathLst>
                <a:path extrusionOk="0" h="12023" w="8275">
                  <a:moveTo>
                    <a:pt x="5783" y="0"/>
                  </a:moveTo>
                  <a:cubicBezTo>
                    <a:pt x="5280" y="0"/>
                    <a:pt x="4725" y="160"/>
                    <a:pt x="4142" y="498"/>
                  </a:cubicBezTo>
                  <a:cubicBezTo>
                    <a:pt x="1856" y="1812"/>
                    <a:pt x="1" y="5352"/>
                    <a:pt x="1" y="8402"/>
                  </a:cubicBezTo>
                  <a:cubicBezTo>
                    <a:pt x="1" y="10668"/>
                    <a:pt x="1031" y="12023"/>
                    <a:pt x="2501" y="12023"/>
                  </a:cubicBezTo>
                  <a:cubicBezTo>
                    <a:pt x="3004" y="12023"/>
                    <a:pt x="3559" y="11864"/>
                    <a:pt x="4142" y="11529"/>
                  </a:cubicBezTo>
                  <a:cubicBezTo>
                    <a:pt x="6427" y="10206"/>
                    <a:pt x="8274" y="6675"/>
                    <a:pt x="8274" y="3625"/>
                  </a:cubicBezTo>
                  <a:cubicBezTo>
                    <a:pt x="8274" y="1360"/>
                    <a:pt x="7250" y="0"/>
                    <a:pt x="5783" y="0"/>
                  </a:cubicBezTo>
                  <a:close/>
                </a:path>
              </a:pathLst>
            </a:custGeom>
            <a:solidFill>
              <a:srgbClr val="23C7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287" name="Google Shape;287;g124ea18a8d2_0_854"/>
            <p:cNvSpPr/>
            <p:nvPr/>
          </p:nvSpPr>
          <p:spPr>
            <a:xfrm>
              <a:off x="5073325" y="1702550"/>
              <a:ext cx="143500" cy="208725"/>
            </a:xfrm>
            <a:custGeom>
              <a:rect b="b" l="l" r="r" t="t"/>
              <a:pathLst>
                <a:path extrusionOk="0" h="8349" w="5740">
                  <a:moveTo>
                    <a:pt x="4008" y="1"/>
                  </a:moveTo>
                  <a:cubicBezTo>
                    <a:pt x="3660" y="1"/>
                    <a:pt x="3275" y="111"/>
                    <a:pt x="2870" y="343"/>
                  </a:cubicBezTo>
                  <a:cubicBezTo>
                    <a:pt x="1289" y="1262"/>
                    <a:pt x="0" y="3719"/>
                    <a:pt x="0" y="5833"/>
                  </a:cubicBezTo>
                  <a:cubicBezTo>
                    <a:pt x="0" y="7408"/>
                    <a:pt x="716" y="8348"/>
                    <a:pt x="1735" y="8348"/>
                  </a:cubicBezTo>
                  <a:cubicBezTo>
                    <a:pt x="2083" y="8348"/>
                    <a:pt x="2467" y="8238"/>
                    <a:pt x="2870" y="8006"/>
                  </a:cubicBezTo>
                  <a:cubicBezTo>
                    <a:pt x="4451" y="7087"/>
                    <a:pt x="5739" y="4630"/>
                    <a:pt x="5739" y="2516"/>
                  </a:cubicBezTo>
                  <a:cubicBezTo>
                    <a:pt x="5739" y="941"/>
                    <a:pt x="5028" y="1"/>
                    <a:pt x="4008"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288" name="Google Shape;288;g124ea18a8d2_0_854"/>
            <p:cNvSpPr/>
            <p:nvPr/>
          </p:nvSpPr>
          <p:spPr>
            <a:xfrm>
              <a:off x="5105975" y="1750025"/>
              <a:ext cx="78200" cy="113775"/>
            </a:xfrm>
            <a:custGeom>
              <a:rect b="b" l="l" r="r" t="t"/>
              <a:pathLst>
                <a:path extrusionOk="0" h="4551" w="3128">
                  <a:moveTo>
                    <a:pt x="2185" y="1"/>
                  </a:moveTo>
                  <a:cubicBezTo>
                    <a:pt x="1995" y="1"/>
                    <a:pt x="1785" y="61"/>
                    <a:pt x="1564" y="188"/>
                  </a:cubicBezTo>
                  <a:cubicBezTo>
                    <a:pt x="696" y="686"/>
                    <a:pt x="0" y="2035"/>
                    <a:pt x="0" y="3186"/>
                  </a:cubicBezTo>
                  <a:cubicBezTo>
                    <a:pt x="0" y="4038"/>
                    <a:pt x="386" y="4550"/>
                    <a:pt x="942" y="4550"/>
                  </a:cubicBezTo>
                  <a:cubicBezTo>
                    <a:pt x="1133" y="4550"/>
                    <a:pt x="1343" y="4490"/>
                    <a:pt x="1564" y="4363"/>
                  </a:cubicBezTo>
                  <a:cubicBezTo>
                    <a:pt x="2431" y="3865"/>
                    <a:pt x="3127" y="2525"/>
                    <a:pt x="3127" y="1373"/>
                  </a:cubicBezTo>
                  <a:cubicBezTo>
                    <a:pt x="3127" y="515"/>
                    <a:pt x="2741" y="1"/>
                    <a:pt x="2185" y="1"/>
                  </a:cubicBezTo>
                  <a:close/>
                </a:path>
              </a:pathLst>
            </a:custGeom>
            <a:solidFill>
              <a:srgbClr val="23C7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289" name="Google Shape;289;g124ea18a8d2_0_854"/>
            <p:cNvSpPr/>
            <p:nvPr/>
          </p:nvSpPr>
          <p:spPr>
            <a:xfrm>
              <a:off x="5240425" y="1863400"/>
              <a:ext cx="91300" cy="96675"/>
            </a:xfrm>
            <a:custGeom>
              <a:rect b="b" l="l" r="r" t="t"/>
              <a:pathLst>
                <a:path extrusionOk="0" h="3867" w="3652">
                  <a:moveTo>
                    <a:pt x="0" y="0"/>
                  </a:moveTo>
                  <a:lnTo>
                    <a:pt x="559" y="2079"/>
                  </a:lnTo>
                  <a:lnTo>
                    <a:pt x="3652" y="3866"/>
                  </a:lnTo>
                  <a:lnTo>
                    <a:pt x="3652" y="3866"/>
                  </a:lnTo>
                  <a:lnTo>
                    <a:pt x="3093" y="1770"/>
                  </a:lnTo>
                  <a:lnTo>
                    <a:pt x="0" y="0"/>
                  </a:lnTo>
                  <a:close/>
                </a:path>
              </a:pathLst>
            </a:custGeom>
            <a:solidFill>
              <a:srgbClr val="5C65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290" name="Google Shape;290;g124ea18a8d2_0_854"/>
            <p:cNvSpPr/>
            <p:nvPr/>
          </p:nvSpPr>
          <p:spPr>
            <a:xfrm>
              <a:off x="5240425" y="1849225"/>
              <a:ext cx="129525" cy="58650"/>
            </a:xfrm>
            <a:custGeom>
              <a:rect b="b" l="l" r="r" t="t"/>
              <a:pathLst>
                <a:path extrusionOk="0" h="2346" w="5181">
                  <a:moveTo>
                    <a:pt x="2097" y="0"/>
                  </a:moveTo>
                  <a:lnTo>
                    <a:pt x="0" y="558"/>
                  </a:lnTo>
                  <a:lnTo>
                    <a:pt x="3102" y="2345"/>
                  </a:lnTo>
                  <a:lnTo>
                    <a:pt x="5181" y="1787"/>
                  </a:lnTo>
                  <a:lnTo>
                    <a:pt x="2097" y="0"/>
                  </a:lnTo>
                  <a:close/>
                </a:path>
              </a:pathLst>
            </a:custGeom>
            <a:solidFill>
              <a:srgbClr val="5C65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291" name="Google Shape;291;g124ea18a8d2_0_854"/>
            <p:cNvSpPr/>
            <p:nvPr/>
          </p:nvSpPr>
          <p:spPr>
            <a:xfrm>
              <a:off x="5136100" y="1801950"/>
              <a:ext cx="201850" cy="120100"/>
            </a:xfrm>
            <a:custGeom>
              <a:rect b="b" l="l" r="r" t="t"/>
              <a:pathLst>
                <a:path extrusionOk="0" h="4804" w="8074">
                  <a:moveTo>
                    <a:pt x="630" y="1"/>
                  </a:moveTo>
                  <a:cubicBezTo>
                    <a:pt x="243" y="1"/>
                    <a:pt x="1" y="588"/>
                    <a:pt x="445" y="817"/>
                  </a:cubicBezTo>
                  <a:lnTo>
                    <a:pt x="7275" y="4743"/>
                  </a:lnTo>
                  <a:cubicBezTo>
                    <a:pt x="7335" y="4786"/>
                    <a:pt x="7412" y="4804"/>
                    <a:pt x="7490" y="4804"/>
                  </a:cubicBezTo>
                  <a:cubicBezTo>
                    <a:pt x="7919" y="4804"/>
                    <a:pt x="8074" y="4219"/>
                    <a:pt x="7704" y="4005"/>
                  </a:cubicBezTo>
                  <a:lnTo>
                    <a:pt x="874" y="78"/>
                  </a:lnTo>
                  <a:cubicBezTo>
                    <a:pt x="790" y="24"/>
                    <a:pt x="707" y="1"/>
                    <a:pt x="630" y="1"/>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grpSp>
      <p:grpSp>
        <p:nvGrpSpPr>
          <p:cNvPr id="292" name="Google Shape;292;g124ea18a8d2_0_854"/>
          <p:cNvGrpSpPr/>
          <p:nvPr/>
        </p:nvGrpSpPr>
        <p:grpSpPr>
          <a:xfrm>
            <a:off x="167051" y="2204920"/>
            <a:ext cx="225251" cy="186748"/>
            <a:chOff x="4998800" y="1632275"/>
            <a:chExt cx="371150" cy="327800"/>
          </a:xfrm>
        </p:grpSpPr>
        <p:sp>
          <p:nvSpPr>
            <p:cNvPr id="293" name="Google Shape;293;g124ea18a8d2_0_854"/>
            <p:cNvSpPr/>
            <p:nvPr/>
          </p:nvSpPr>
          <p:spPr>
            <a:xfrm>
              <a:off x="4998800" y="1632275"/>
              <a:ext cx="249600" cy="324975"/>
            </a:xfrm>
            <a:custGeom>
              <a:rect b="b" l="l" r="r" t="t"/>
              <a:pathLst>
                <a:path extrusionOk="0" h="12999" w="9984">
                  <a:moveTo>
                    <a:pt x="5784" y="1"/>
                  </a:moveTo>
                  <a:cubicBezTo>
                    <a:pt x="5280" y="1"/>
                    <a:pt x="4723" y="161"/>
                    <a:pt x="4132" y="499"/>
                  </a:cubicBezTo>
                  <a:cubicBezTo>
                    <a:pt x="1856" y="1822"/>
                    <a:pt x="0" y="5362"/>
                    <a:pt x="0" y="8403"/>
                  </a:cubicBezTo>
                  <a:cubicBezTo>
                    <a:pt x="0" y="10216"/>
                    <a:pt x="653" y="11290"/>
                    <a:pt x="1667" y="11865"/>
                  </a:cubicBezTo>
                  <a:lnTo>
                    <a:pt x="3205" y="12750"/>
                  </a:lnTo>
                  <a:cubicBezTo>
                    <a:pt x="3509" y="12913"/>
                    <a:pt x="3849" y="12999"/>
                    <a:pt x="4215" y="12999"/>
                  </a:cubicBezTo>
                  <a:cubicBezTo>
                    <a:pt x="4717" y="12999"/>
                    <a:pt x="5270" y="12839"/>
                    <a:pt x="5851" y="12501"/>
                  </a:cubicBezTo>
                  <a:cubicBezTo>
                    <a:pt x="8136" y="11178"/>
                    <a:pt x="9983" y="7647"/>
                    <a:pt x="9983" y="4597"/>
                  </a:cubicBezTo>
                  <a:cubicBezTo>
                    <a:pt x="9983" y="2037"/>
                    <a:pt x="8643" y="1307"/>
                    <a:pt x="8643" y="1307"/>
                  </a:cubicBezTo>
                  <a:lnTo>
                    <a:pt x="6761" y="233"/>
                  </a:lnTo>
                  <a:cubicBezTo>
                    <a:pt x="6467" y="80"/>
                    <a:pt x="6139" y="1"/>
                    <a:pt x="5784" y="1"/>
                  </a:cubicBezTo>
                  <a:close/>
                </a:path>
              </a:pathLst>
            </a:custGeom>
            <a:solidFill>
              <a:srgbClr val="1FB2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294" name="Google Shape;294;g124ea18a8d2_0_854"/>
            <p:cNvSpPr/>
            <p:nvPr/>
          </p:nvSpPr>
          <p:spPr>
            <a:xfrm>
              <a:off x="5041525" y="1656575"/>
              <a:ext cx="206875" cy="300575"/>
            </a:xfrm>
            <a:custGeom>
              <a:rect b="b" l="l" r="r" t="t"/>
              <a:pathLst>
                <a:path extrusionOk="0" h="12023" w="8275">
                  <a:moveTo>
                    <a:pt x="5783" y="0"/>
                  </a:moveTo>
                  <a:cubicBezTo>
                    <a:pt x="5280" y="0"/>
                    <a:pt x="4725" y="160"/>
                    <a:pt x="4142" y="498"/>
                  </a:cubicBezTo>
                  <a:cubicBezTo>
                    <a:pt x="1856" y="1812"/>
                    <a:pt x="1" y="5352"/>
                    <a:pt x="1" y="8402"/>
                  </a:cubicBezTo>
                  <a:cubicBezTo>
                    <a:pt x="1" y="10668"/>
                    <a:pt x="1031" y="12023"/>
                    <a:pt x="2501" y="12023"/>
                  </a:cubicBezTo>
                  <a:cubicBezTo>
                    <a:pt x="3004" y="12023"/>
                    <a:pt x="3559" y="11864"/>
                    <a:pt x="4142" y="11529"/>
                  </a:cubicBezTo>
                  <a:cubicBezTo>
                    <a:pt x="6427" y="10206"/>
                    <a:pt x="8274" y="6675"/>
                    <a:pt x="8274" y="3625"/>
                  </a:cubicBezTo>
                  <a:cubicBezTo>
                    <a:pt x="8274" y="1360"/>
                    <a:pt x="7250" y="0"/>
                    <a:pt x="5783" y="0"/>
                  </a:cubicBezTo>
                  <a:close/>
                </a:path>
              </a:pathLst>
            </a:custGeom>
            <a:solidFill>
              <a:srgbClr val="23C7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295" name="Google Shape;295;g124ea18a8d2_0_854"/>
            <p:cNvSpPr/>
            <p:nvPr/>
          </p:nvSpPr>
          <p:spPr>
            <a:xfrm>
              <a:off x="5073325" y="1702550"/>
              <a:ext cx="143500" cy="208725"/>
            </a:xfrm>
            <a:custGeom>
              <a:rect b="b" l="l" r="r" t="t"/>
              <a:pathLst>
                <a:path extrusionOk="0" h="8349" w="5740">
                  <a:moveTo>
                    <a:pt x="4008" y="1"/>
                  </a:moveTo>
                  <a:cubicBezTo>
                    <a:pt x="3660" y="1"/>
                    <a:pt x="3275" y="111"/>
                    <a:pt x="2870" y="343"/>
                  </a:cubicBezTo>
                  <a:cubicBezTo>
                    <a:pt x="1289" y="1262"/>
                    <a:pt x="0" y="3719"/>
                    <a:pt x="0" y="5833"/>
                  </a:cubicBezTo>
                  <a:cubicBezTo>
                    <a:pt x="0" y="7408"/>
                    <a:pt x="716" y="8348"/>
                    <a:pt x="1735" y="8348"/>
                  </a:cubicBezTo>
                  <a:cubicBezTo>
                    <a:pt x="2083" y="8348"/>
                    <a:pt x="2467" y="8238"/>
                    <a:pt x="2870" y="8006"/>
                  </a:cubicBezTo>
                  <a:cubicBezTo>
                    <a:pt x="4451" y="7087"/>
                    <a:pt x="5739" y="4630"/>
                    <a:pt x="5739" y="2516"/>
                  </a:cubicBezTo>
                  <a:cubicBezTo>
                    <a:pt x="5739" y="941"/>
                    <a:pt x="5028" y="1"/>
                    <a:pt x="4008"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296" name="Google Shape;296;g124ea18a8d2_0_854"/>
            <p:cNvSpPr/>
            <p:nvPr/>
          </p:nvSpPr>
          <p:spPr>
            <a:xfrm>
              <a:off x="5105975" y="1750025"/>
              <a:ext cx="78200" cy="113775"/>
            </a:xfrm>
            <a:custGeom>
              <a:rect b="b" l="l" r="r" t="t"/>
              <a:pathLst>
                <a:path extrusionOk="0" h="4551" w="3128">
                  <a:moveTo>
                    <a:pt x="2185" y="1"/>
                  </a:moveTo>
                  <a:cubicBezTo>
                    <a:pt x="1995" y="1"/>
                    <a:pt x="1785" y="61"/>
                    <a:pt x="1564" y="188"/>
                  </a:cubicBezTo>
                  <a:cubicBezTo>
                    <a:pt x="696" y="686"/>
                    <a:pt x="0" y="2035"/>
                    <a:pt x="0" y="3186"/>
                  </a:cubicBezTo>
                  <a:cubicBezTo>
                    <a:pt x="0" y="4038"/>
                    <a:pt x="386" y="4550"/>
                    <a:pt x="942" y="4550"/>
                  </a:cubicBezTo>
                  <a:cubicBezTo>
                    <a:pt x="1133" y="4550"/>
                    <a:pt x="1343" y="4490"/>
                    <a:pt x="1564" y="4363"/>
                  </a:cubicBezTo>
                  <a:cubicBezTo>
                    <a:pt x="2431" y="3865"/>
                    <a:pt x="3127" y="2525"/>
                    <a:pt x="3127" y="1373"/>
                  </a:cubicBezTo>
                  <a:cubicBezTo>
                    <a:pt x="3127" y="515"/>
                    <a:pt x="2741" y="1"/>
                    <a:pt x="2185" y="1"/>
                  </a:cubicBezTo>
                  <a:close/>
                </a:path>
              </a:pathLst>
            </a:custGeom>
            <a:solidFill>
              <a:srgbClr val="23C7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297" name="Google Shape;297;g124ea18a8d2_0_854"/>
            <p:cNvSpPr/>
            <p:nvPr/>
          </p:nvSpPr>
          <p:spPr>
            <a:xfrm>
              <a:off x="5240425" y="1863400"/>
              <a:ext cx="91300" cy="96675"/>
            </a:xfrm>
            <a:custGeom>
              <a:rect b="b" l="l" r="r" t="t"/>
              <a:pathLst>
                <a:path extrusionOk="0" h="3867" w="3652">
                  <a:moveTo>
                    <a:pt x="0" y="0"/>
                  </a:moveTo>
                  <a:lnTo>
                    <a:pt x="559" y="2079"/>
                  </a:lnTo>
                  <a:lnTo>
                    <a:pt x="3652" y="3866"/>
                  </a:lnTo>
                  <a:lnTo>
                    <a:pt x="3652" y="3866"/>
                  </a:lnTo>
                  <a:lnTo>
                    <a:pt x="3093" y="1770"/>
                  </a:lnTo>
                  <a:lnTo>
                    <a:pt x="0" y="0"/>
                  </a:lnTo>
                  <a:close/>
                </a:path>
              </a:pathLst>
            </a:custGeom>
            <a:solidFill>
              <a:srgbClr val="5C65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298" name="Google Shape;298;g124ea18a8d2_0_854"/>
            <p:cNvSpPr/>
            <p:nvPr/>
          </p:nvSpPr>
          <p:spPr>
            <a:xfrm>
              <a:off x="5240425" y="1849225"/>
              <a:ext cx="129525" cy="58650"/>
            </a:xfrm>
            <a:custGeom>
              <a:rect b="b" l="l" r="r" t="t"/>
              <a:pathLst>
                <a:path extrusionOk="0" h="2346" w="5181">
                  <a:moveTo>
                    <a:pt x="2097" y="0"/>
                  </a:moveTo>
                  <a:lnTo>
                    <a:pt x="0" y="558"/>
                  </a:lnTo>
                  <a:lnTo>
                    <a:pt x="3102" y="2345"/>
                  </a:lnTo>
                  <a:lnTo>
                    <a:pt x="5181" y="1787"/>
                  </a:lnTo>
                  <a:lnTo>
                    <a:pt x="2097" y="0"/>
                  </a:lnTo>
                  <a:close/>
                </a:path>
              </a:pathLst>
            </a:custGeom>
            <a:solidFill>
              <a:srgbClr val="5C65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299" name="Google Shape;299;g124ea18a8d2_0_854"/>
            <p:cNvSpPr/>
            <p:nvPr/>
          </p:nvSpPr>
          <p:spPr>
            <a:xfrm>
              <a:off x="5136100" y="1801950"/>
              <a:ext cx="201850" cy="120100"/>
            </a:xfrm>
            <a:custGeom>
              <a:rect b="b" l="l" r="r" t="t"/>
              <a:pathLst>
                <a:path extrusionOk="0" h="4804" w="8074">
                  <a:moveTo>
                    <a:pt x="630" y="1"/>
                  </a:moveTo>
                  <a:cubicBezTo>
                    <a:pt x="243" y="1"/>
                    <a:pt x="1" y="588"/>
                    <a:pt x="445" y="817"/>
                  </a:cubicBezTo>
                  <a:lnTo>
                    <a:pt x="7275" y="4743"/>
                  </a:lnTo>
                  <a:cubicBezTo>
                    <a:pt x="7335" y="4786"/>
                    <a:pt x="7412" y="4804"/>
                    <a:pt x="7490" y="4804"/>
                  </a:cubicBezTo>
                  <a:cubicBezTo>
                    <a:pt x="7919" y="4804"/>
                    <a:pt x="8074" y="4219"/>
                    <a:pt x="7704" y="4005"/>
                  </a:cubicBezTo>
                  <a:lnTo>
                    <a:pt x="874" y="78"/>
                  </a:lnTo>
                  <a:cubicBezTo>
                    <a:pt x="790" y="24"/>
                    <a:pt x="707" y="1"/>
                    <a:pt x="630" y="1"/>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grpSp>
      <p:grpSp>
        <p:nvGrpSpPr>
          <p:cNvPr id="300" name="Google Shape;300;g124ea18a8d2_0_854"/>
          <p:cNvGrpSpPr/>
          <p:nvPr/>
        </p:nvGrpSpPr>
        <p:grpSpPr>
          <a:xfrm>
            <a:off x="167051" y="2721465"/>
            <a:ext cx="225251" cy="186748"/>
            <a:chOff x="4998800" y="1632275"/>
            <a:chExt cx="371150" cy="327800"/>
          </a:xfrm>
        </p:grpSpPr>
        <p:sp>
          <p:nvSpPr>
            <p:cNvPr id="301" name="Google Shape;301;g124ea18a8d2_0_854"/>
            <p:cNvSpPr/>
            <p:nvPr/>
          </p:nvSpPr>
          <p:spPr>
            <a:xfrm>
              <a:off x="4998800" y="1632275"/>
              <a:ext cx="249600" cy="324975"/>
            </a:xfrm>
            <a:custGeom>
              <a:rect b="b" l="l" r="r" t="t"/>
              <a:pathLst>
                <a:path extrusionOk="0" h="12999" w="9984">
                  <a:moveTo>
                    <a:pt x="5784" y="1"/>
                  </a:moveTo>
                  <a:cubicBezTo>
                    <a:pt x="5280" y="1"/>
                    <a:pt x="4723" y="161"/>
                    <a:pt x="4132" y="499"/>
                  </a:cubicBezTo>
                  <a:cubicBezTo>
                    <a:pt x="1856" y="1822"/>
                    <a:pt x="0" y="5362"/>
                    <a:pt x="0" y="8403"/>
                  </a:cubicBezTo>
                  <a:cubicBezTo>
                    <a:pt x="0" y="10216"/>
                    <a:pt x="653" y="11290"/>
                    <a:pt x="1667" y="11865"/>
                  </a:cubicBezTo>
                  <a:lnTo>
                    <a:pt x="3205" y="12750"/>
                  </a:lnTo>
                  <a:cubicBezTo>
                    <a:pt x="3509" y="12913"/>
                    <a:pt x="3849" y="12999"/>
                    <a:pt x="4215" y="12999"/>
                  </a:cubicBezTo>
                  <a:cubicBezTo>
                    <a:pt x="4717" y="12999"/>
                    <a:pt x="5270" y="12839"/>
                    <a:pt x="5851" y="12501"/>
                  </a:cubicBezTo>
                  <a:cubicBezTo>
                    <a:pt x="8136" y="11178"/>
                    <a:pt x="9983" y="7647"/>
                    <a:pt x="9983" y="4597"/>
                  </a:cubicBezTo>
                  <a:cubicBezTo>
                    <a:pt x="9983" y="2037"/>
                    <a:pt x="8643" y="1307"/>
                    <a:pt x="8643" y="1307"/>
                  </a:cubicBezTo>
                  <a:lnTo>
                    <a:pt x="6761" y="233"/>
                  </a:lnTo>
                  <a:cubicBezTo>
                    <a:pt x="6467" y="80"/>
                    <a:pt x="6139" y="1"/>
                    <a:pt x="5784" y="1"/>
                  </a:cubicBezTo>
                  <a:close/>
                </a:path>
              </a:pathLst>
            </a:custGeom>
            <a:solidFill>
              <a:srgbClr val="1FB2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302" name="Google Shape;302;g124ea18a8d2_0_854"/>
            <p:cNvSpPr/>
            <p:nvPr/>
          </p:nvSpPr>
          <p:spPr>
            <a:xfrm>
              <a:off x="5041525" y="1656575"/>
              <a:ext cx="206875" cy="300575"/>
            </a:xfrm>
            <a:custGeom>
              <a:rect b="b" l="l" r="r" t="t"/>
              <a:pathLst>
                <a:path extrusionOk="0" h="12023" w="8275">
                  <a:moveTo>
                    <a:pt x="5783" y="0"/>
                  </a:moveTo>
                  <a:cubicBezTo>
                    <a:pt x="5280" y="0"/>
                    <a:pt x="4725" y="160"/>
                    <a:pt x="4142" y="498"/>
                  </a:cubicBezTo>
                  <a:cubicBezTo>
                    <a:pt x="1856" y="1812"/>
                    <a:pt x="1" y="5352"/>
                    <a:pt x="1" y="8402"/>
                  </a:cubicBezTo>
                  <a:cubicBezTo>
                    <a:pt x="1" y="10668"/>
                    <a:pt x="1031" y="12023"/>
                    <a:pt x="2501" y="12023"/>
                  </a:cubicBezTo>
                  <a:cubicBezTo>
                    <a:pt x="3004" y="12023"/>
                    <a:pt x="3559" y="11864"/>
                    <a:pt x="4142" y="11529"/>
                  </a:cubicBezTo>
                  <a:cubicBezTo>
                    <a:pt x="6427" y="10206"/>
                    <a:pt x="8274" y="6675"/>
                    <a:pt x="8274" y="3625"/>
                  </a:cubicBezTo>
                  <a:cubicBezTo>
                    <a:pt x="8274" y="1360"/>
                    <a:pt x="7250" y="0"/>
                    <a:pt x="5783" y="0"/>
                  </a:cubicBezTo>
                  <a:close/>
                </a:path>
              </a:pathLst>
            </a:custGeom>
            <a:solidFill>
              <a:srgbClr val="23C7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303" name="Google Shape;303;g124ea18a8d2_0_854"/>
            <p:cNvSpPr/>
            <p:nvPr/>
          </p:nvSpPr>
          <p:spPr>
            <a:xfrm>
              <a:off x="5073325" y="1702550"/>
              <a:ext cx="143500" cy="208725"/>
            </a:xfrm>
            <a:custGeom>
              <a:rect b="b" l="l" r="r" t="t"/>
              <a:pathLst>
                <a:path extrusionOk="0" h="8349" w="5740">
                  <a:moveTo>
                    <a:pt x="4008" y="1"/>
                  </a:moveTo>
                  <a:cubicBezTo>
                    <a:pt x="3660" y="1"/>
                    <a:pt x="3275" y="111"/>
                    <a:pt x="2870" y="343"/>
                  </a:cubicBezTo>
                  <a:cubicBezTo>
                    <a:pt x="1289" y="1262"/>
                    <a:pt x="0" y="3719"/>
                    <a:pt x="0" y="5833"/>
                  </a:cubicBezTo>
                  <a:cubicBezTo>
                    <a:pt x="0" y="7408"/>
                    <a:pt x="716" y="8348"/>
                    <a:pt x="1735" y="8348"/>
                  </a:cubicBezTo>
                  <a:cubicBezTo>
                    <a:pt x="2083" y="8348"/>
                    <a:pt x="2467" y="8238"/>
                    <a:pt x="2870" y="8006"/>
                  </a:cubicBezTo>
                  <a:cubicBezTo>
                    <a:pt x="4451" y="7087"/>
                    <a:pt x="5739" y="4630"/>
                    <a:pt x="5739" y="2516"/>
                  </a:cubicBezTo>
                  <a:cubicBezTo>
                    <a:pt x="5739" y="941"/>
                    <a:pt x="5028" y="1"/>
                    <a:pt x="4008"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304" name="Google Shape;304;g124ea18a8d2_0_854"/>
            <p:cNvSpPr/>
            <p:nvPr/>
          </p:nvSpPr>
          <p:spPr>
            <a:xfrm>
              <a:off x="5105975" y="1750025"/>
              <a:ext cx="78200" cy="113775"/>
            </a:xfrm>
            <a:custGeom>
              <a:rect b="b" l="l" r="r" t="t"/>
              <a:pathLst>
                <a:path extrusionOk="0" h="4551" w="3128">
                  <a:moveTo>
                    <a:pt x="2185" y="1"/>
                  </a:moveTo>
                  <a:cubicBezTo>
                    <a:pt x="1995" y="1"/>
                    <a:pt x="1785" y="61"/>
                    <a:pt x="1564" y="188"/>
                  </a:cubicBezTo>
                  <a:cubicBezTo>
                    <a:pt x="696" y="686"/>
                    <a:pt x="0" y="2035"/>
                    <a:pt x="0" y="3186"/>
                  </a:cubicBezTo>
                  <a:cubicBezTo>
                    <a:pt x="0" y="4038"/>
                    <a:pt x="386" y="4550"/>
                    <a:pt x="942" y="4550"/>
                  </a:cubicBezTo>
                  <a:cubicBezTo>
                    <a:pt x="1133" y="4550"/>
                    <a:pt x="1343" y="4490"/>
                    <a:pt x="1564" y="4363"/>
                  </a:cubicBezTo>
                  <a:cubicBezTo>
                    <a:pt x="2431" y="3865"/>
                    <a:pt x="3127" y="2525"/>
                    <a:pt x="3127" y="1373"/>
                  </a:cubicBezTo>
                  <a:cubicBezTo>
                    <a:pt x="3127" y="515"/>
                    <a:pt x="2741" y="1"/>
                    <a:pt x="2185" y="1"/>
                  </a:cubicBezTo>
                  <a:close/>
                </a:path>
              </a:pathLst>
            </a:custGeom>
            <a:solidFill>
              <a:srgbClr val="23C7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305" name="Google Shape;305;g124ea18a8d2_0_854"/>
            <p:cNvSpPr/>
            <p:nvPr/>
          </p:nvSpPr>
          <p:spPr>
            <a:xfrm>
              <a:off x="5240425" y="1863400"/>
              <a:ext cx="91300" cy="96675"/>
            </a:xfrm>
            <a:custGeom>
              <a:rect b="b" l="l" r="r" t="t"/>
              <a:pathLst>
                <a:path extrusionOk="0" h="3867" w="3652">
                  <a:moveTo>
                    <a:pt x="0" y="0"/>
                  </a:moveTo>
                  <a:lnTo>
                    <a:pt x="559" y="2079"/>
                  </a:lnTo>
                  <a:lnTo>
                    <a:pt x="3652" y="3866"/>
                  </a:lnTo>
                  <a:lnTo>
                    <a:pt x="3652" y="3866"/>
                  </a:lnTo>
                  <a:lnTo>
                    <a:pt x="3093" y="1770"/>
                  </a:lnTo>
                  <a:lnTo>
                    <a:pt x="0" y="0"/>
                  </a:lnTo>
                  <a:close/>
                </a:path>
              </a:pathLst>
            </a:custGeom>
            <a:solidFill>
              <a:srgbClr val="5C65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306" name="Google Shape;306;g124ea18a8d2_0_854"/>
            <p:cNvSpPr/>
            <p:nvPr/>
          </p:nvSpPr>
          <p:spPr>
            <a:xfrm>
              <a:off x="5240425" y="1849225"/>
              <a:ext cx="129525" cy="58650"/>
            </a:xfrm>
            <a:custGeom>
              <a:rect b="b" l="l" r="r" t="t"/>
              <a:pathLst>
                <a:path extrusionOk="0" h="2346" w="5181">
                  <a:moveTo>
                    <a:pt x="2097" y="0"/>
                  </a:moveTo>
                  <a:lnTo>
                    <a:pt x="0" y="558"/>
                  </a:lnTo>
                  <a:lnTo>
                    <a:pt x="3102" y="2345"/>
                  </a:lnTo>
                  <a:lnTo>
                    <a:pt x="5181" y="1787"/>
                  </a:lnTo>
                  <a:lnTo>
                    <a:pt x="2097" y="0"/>
                  </a:lnTo>
                  <a:close/>
                </a:path>
              </a:pathLst>
            </a:custGeom>
            <a:solidFill>
              <a:srgbClr val="5C65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307" name="Google Shape;307;g124ea18a8d2_0_854"/>
            <p:cNvSpPr/>
            <p:nvPr/>
          </p:nvSpPr>
          <p:spPr>
            <a:xfrm>
              <a:off x="5136100" y="1801950"/>
              <a:ext cx="201850" cy="120100"/>
            </a:xfrm>
            <a:custGeom>
              <a:rect b="b" l="l" r="r" t="t"/>
              <a:pathLst>
                <a:path extrusionOk="0" h="4804" w="8074">
                  <a:moveTo>
                    <a:pt x="630" y="1"/>
                  </a:moveTo>
                  <a:cubicBezTo>
                    <a:pt x="243" y="1"/>
                    <a:pt x="1" y="588"/>
                    <a:pt x="445" y="817"/>
                  </a:cubicBezTo>
                  <a:lnTo>
                    <a:pt x="7275" y="4743"/>
                  </a:lnTo>
                  <a:cubicBezTo>
                    <a:pt x="7335" y="4786"/>
                    <a:pt x="7412" y="4804"/>
                    <a:pt x="7490" y="4804"/>
                  </a:cubicBezTo>
                  <a:cubicBezTo>
                    <a:pt x="7919" y="4804"/>
                    <a:pt x="8074" y="4219"/>
                    <a:pt x="7704" y="4005"/>
                  </a:cubicBezTo>
                  <a:lnTo>
                    <a:pt x="874" y="78"/>
                  </a:lnTo>
                  <a:cubicBezTo>
                    <a:pt x="790" y="24"/>
                    <a:pt x="707" y="1"/>
                    <a:pt x="630" y="1"/>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grpSp>
      <p:pic>
        <p:nvPicPr>
          <p:cNvPr id="308" name="Google Shape;308;g124ea18a8d2_0_854"/>
          <p:cNvPicPr preferRelativeResize="0"/>
          <p:nvPr/>
        </p:nvPicPr>
        <p:blipFill>
          <a:blip r:embed="rId3">
            <a:alphaModFix/>
          </a:blip>
          <a:stretch>
            <a:fillRect/>
          </a:stretch>
        </p:blipFill>
        <p:spPr>
          <a:xfrm>
            <a:off x="4291450" y="901925"/>
            <a:ext cx="2211550" cy="1153472"/>
          </a:xfrm>
          <a:prstGeom prst="rect">
            <a:avLst/>
          </a:prstGeom>
          <a:noFill/>
          <a:ln>
            <a:noFill/>
          </a:ln>
        </p:spPr>
      </p:pic>
      <p:pic>
        <p:nvPicPr>
          <p:cNvPr id="309" name="Google Shape;309;g124ea18a8d2_0_854"/>
          <p:cNvPicPr preferRelativeResize="0"/>
          <p:nvPr/>
        </p:nvPicPr>
        <p:blipFill>
          <a:blip r:embed="rId4">
            <a:alphaModFix/>
          </a:blip>
          <a:stretch>
            <a:fillRect/>
          </a:stretch>
        </p:blipFill>
        <p:spPr>
          <a:xfrm>
            <a:off x="6897950" y="901925"/>
            <a:ext cx="2051116" cy="1153475"/>
          </a:xfrm>
          <a:prstGeom prst="rect">
            <a:avLst/>
          </a:prstGeom>
          <a:noFill/>
          <a:ln>
            <a:noFill/>
          </a:ln>
        </p:spPr>
      </p:pic>
      <p:pic>
        <p:nvPicPr>
          <p:cNvPr id="310" name="Google Shape;310;g124ea18a8d2_0_854"/>
          <p:cNvPicPr preferRelativeResize="0"/>
          <p:nvPr/>
        </p:nvPicPr>
        <p:blipFill>
          <a:blip r:embed="rId5">
            <a:alphaModFix/>
          </a:blip>
          <a:stretch>
            <a:fillRect/>
          </a:stretch>
        </p:blipFill>
        <p:spPr>
          <a:xfrm>
            <a:off x="4291450" y="2204927"/>
            <a:ext cx="4740207" cy="2852050"/>
          </a:xfrm>
          <a:prstGeom prst="rect">
            <a:avLst/>
          </a:prstGeom>
          <a:noFill/>
          <a:ln>
            <a:noFill/>
          </a:ln>
        </p:spPr>
      </p:pic>
      <p:sp>
        <p:nvSpPr>
          <p:cNvPr id="311" name="Google Shape;311;g124ea18a8d2_0_854"/>
          <p:cNvSpPr txBox="1"/>
          <p:nvPr/>
        </p:nvSpPr>
        <p:spPr>
          <a:xfrm>
            <a:off x="4302075" y="4293975"/>
            <a:ext cx="1850400" cy="831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n">
                <a:latin typeface="Dosis Light"/>
                <a:ea typeface="Dosis Light"/>
                <a:cs typeface="Dosis Light"/>
                <a:sym typeface="Dosis Light"/>
              </a:rPr>
              <a:t>The </a:t>
            </a:r>
            <a:r>
              <a:rPr b="1" lang="en">
                <a:latin typeface="Dosis"/>
                <a:ea typeface="Dosis"/>
                <a:cs typeface="Dosis"/>
                <a:sym typeface="Dosis"/>
              </a:rPr>
              <a:t>diameter </a:t>
            </a:r>
            <a:r>
              <a:rPr lang="en">
                <a:latin typeface="Dosis Light"/>
                <a:ea typeface="Dosis Light"/>
                <a:cs typeface="Dosis Light"/>
                <a:sym typeface="Dosis Light"/>
              </a:rPr>
              <a:t>of the circles represents the </a:t>
            </a:r>
            <a:r>
              <a:rPr b="1" lang="en">
                <a:latin typeface="Dosis"/>
                <a:ea typeface="Dosis"/>
                <a:cs typeface="Dosis"/>
                <a:sym typeface="Dosis"/>
              </a:rPr>
              <a:t>number </a:t>
            </a:r>
            <a:r>
              <a:rPr lang="en">
                <a:latin typeface="Dosis Light"/>
                <a:ea typeface="Dosis Light"/>
                <a:cs typeface="Dosis Light"/>
                <a:sym typeface="Dosis Light"/>
              </a:rPr>
              <a:t>of </a:t>
            </a:r>
            <a:r>
              <a:rPr b="1" lang="en">
                <a:latin typeface="Dosis"/>
                <a:ea typeface="Dosis"/>
                <a:cs typeface="Dosis"/>
                <a:sym typeface="Dosis"/>
              </a:rPr>
              <a:t>devices</a:t>
            </a:r>
            <a:r>
              <a:rPr lang="en">
                <a:latin typeface="Dosis Light"/>
                <a:ea typeface="Dosis Light"/>
                <a:cs typeface="Dosis Light"/>
                <a:sym typeface="Dosis Light"/>
              </a:rPr>
              <a:t>.</a:t>
            </a:r>
            <a:endParaRPr>
              <a:latin typeface="Dosis Light"/>
              <a:ea typeface="Dosis Light"/>
              <a:cs typeface="Dosis Light"/>
              <a:sym typeface="Dosis Ligh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315" name="Shape 315"/>
        <p:cNvGrpSpPr/>
        <p:nvPr/>
      </p:nvGrpSpPr>
      <p:grpSpPr>
        <a:xfrm>
          <a:off x="0" y="0"/>
          <a:ext cx="0" cy="0"/>
          <a:chOff x="0" y="0"/>
          <a:chExt cx="0" cy="0"/>
        </a:xfrm>
      </p:grpSpPr>
      <p:sp>
        <p:nvSpPr>
          <p:cNvPr id="316" name="Google Shape;316;g124ea18a8d2_0_918"/>
          <p:cNvSpPr txBox="1"/>
          <p:nvPr/>
        </p:nvSpPr>
        <p:spPr>
          <a:xfrm>
            <a:off x="-87800" y="1795850"/>
            <a:ext cx="4177200" cy="1985700"/>
          </a:xfrm>
          <a:prstGeom prst="rect">
            <a:avLst/>
          </a:prstGeom>
          <a:noFill/>
          <a:ln>
            <a:noFill/>
          </a:ln>
        </p:spPr>
        <p:txBody>
          <a:bodyPr anchorCtr="0" anchor="t" bIns="91425" lIns="91425" spcFirstLastPara="1" rIns="91425" wrap="square" tIns="91425">
            <a:spAutoFit/>
          </a:bodyPr>
          <a:lstStyle/>
          <a:p>
            <a:pPr indent="0" lvl="0" marL="457200" marR="0" rtl="0" algn="l">
              <a:lnSpc>
                <a:spcPct val="100000"/>
              </a:lnSpc>
              <a:spcBef>
                <a:spcPts val="0"/>
              </a:spcBef>
              <a:spcAft>
                <a:spcPts val="0"/>
              </a:spcAft>
              <a:buNone/>
            </a:pPr>
            <a:r>
              <a:rPr lang="en">
                <a:latin typeface="Dosis Light"/>
                <a:ea typeface="Dosis Light"/>
                <a:cs typeface="Dosis Light"/>
                <a:sym typeface="Dosis Light"/>
              </a:rPr>
              <a:t>Use </a:t>
            </a:r>
            <a:r>
              <a:rPr b="1" lang="en">
                <a:latin typeface="Dosis"/>
                <a:ea typeface="Dosis"/>
                <a:cs typeface="Dosis"/>
                <a:sym typeface="Dosis"/>
              </a:rPr>
              <a:t>latitude </a:t>
            </a:r>
            <a:r>
              <a:rPr lang="en">
                <a:latin typeface="Dosis Light"/>
                <a:ea typeface="Dosis Light"/>
                <a:cs typeface="Dosis Light"/>
                <a:sym typeface="Dosis Light"/>
              </a:rPr>
              <a:t>and </a:t>
            </a:r>
            <a:r>
              <a:rPr b="1" lang="en">
                <a:latin typeface="Dosis"/>
                <a:ea typeface="Dosis"/>
                <a:cs typeface="Dosis"/>
                <a:sym typeface="Dosis"/>
              </a:rPr>
              <a:t>longitude </a:t>
            </a:r>
            <a:r>
              <a:rPr lang="en">
                <a:latin typeface="Dosis Light"/>
                <a:ea typeface="Dosis Light"/>
                <a:cs typeface="Dosis Light"/>
                <a:sym typeface="Dosis Light"/>
              </a:rPr>
              <a:t>to calculate distance in </a:t>
            </a:r>
            <a:r>
              <a:rPr b="1" lang="en">
                <a:latin typeface="Dosis"/>
                <a:ea typeface="Dosis"/>
                <a:cs typeface="Dosis"/>
                <a:sym typeface="Dosis"/>
              </a:rPr>
              <a:t>kilometers </a:t>
            </a:r>
            <a:r>
              <a:rPr lang="en">
                <a:latin typeface="Dosis Light"/>
                <a:ea typeface="Dosis Light"/>
                <a:cs typeface="Dosis Light"/>
                <a:sym typeface="Dosis Light"/>
              </a:rPr>
              <a:t>(km) from one station to another</a:t>
            </a:r>
            <a:r>
              <a:rPr lang="en">
                <a:latin typeface="Dosis Light"/>
                <a:ea typeface="Dosis Light"/>
                <a:cs typeface="Dosis Light"/>
                <a:sym typeface="Dosis Light"/>
              </a:rPr>
              <a:t>.</a:t>
            </a:r>
            <a:endParaRPr>
              <a:latin typeface="Dosis Light"/>
              <a:ea typeface="Dosis Light"/>
              <a:cs typeface="Dosis Light"/>
              <a:sym typeface="Dosis Light"/>
            </a:endParaRPr>
          </a:p>
          <a:p>
            <a:pPr indent="0" lvl="0" marL="457200" marR="0" rtl="0" algn="l">
              <a:lnSpc>
                <a:spcPct val="100000"/>
              </a:lnSpc>
              <a:spcBef>
                <a:spcPts val="0"/>
              </a:spcBef>
              <a:spcAft>
                <a:spcPts val="0"/>
              </a:spcAft>
              <a:buNone/>
            </a:pPr>
            <a:r>
              <a:t/>
            </a:r>
            <a:endParaRPr sz="600">
              <a:latin typeface="Dosis Light"/>
              <a:ea typeface="Dosis Light"/>
              <a:cs typeface="Dosis Light"/>
              <a:sym typeface="Dosis Light"/>
            </a:endParaRPr>
          </a:p>
          <a:p>
            <a:pPr indent="0" lvl="0" marL="457200" marR="0" rtl="0" algn="l">
              <a:lnSpc>
                <a:spcPct val="100000"/>
              </a:lnSpc>
              <a:spcBef>
                <a:spcPts val="0"/>
              </a:spcBef>
              <a:spcAft>
                <a:spcPts val="0"/>
              </a:spcAft>
              <a:buNone/>
            </a:pPr>
            <a:r>
              <a:rPr lang="en">
                <a:latin typeface="Dosis Light"/>
                <a:ea typeface="Dosis Light"/>
                <a:cs typeface="Dosis Light"/>
                <a:sym typeface="Dosis Light"/>
              </a:rPr>
              <a:t>For the calculation the </a:t>
            </a:r>
            <a:r>
              <a:rPr b="1" lang="en">
                <a:latin typeface="Dosis"/>
                <a:ea typeface="Dosis"/>
                <a:cs typeface="Dosis"/>
                <a:sym typeface="Dosis"/>
              </a:rPr>
              <a:t>Haversine</a:t>
            </a:r>
            <a:r>
              <a:rPr lang="en">
                <a:latin typeface="Dosis Light"/>
                <a:ea typeface="Dosis Light"/>
                <a:cs typeface="Dosis Light"/>
                <a:sym typeface="Dosis Light"/>
              </a:rPr>
              <a:t> distance was applied.</a:t>
            </a:r>
            <a:endParaRPr>
              <a:latin typeface="Dosis Light"/>
              <a:ea typeface="Dosis Light"/>
              <a:cs typeface="Dosis Light"/>
              <a:sym typeface="Dosis Light"/>
            </a:endParaRPr>
          </a:p>
          <a:p>
            <a:pPr indent="0" lvl="0" marL="457200" marR="0" rtl="0" algn="l">
              <a:lnSpc>
                <a:spcPct val="100000"/>
              </a:lnSpc>
              <a:spcBef>
                <a:spcPts val="0"/>
              </a:spcBef>
              <a:spcAft>
                <a:spcPts val="0"/>
              </a:spcAft>
              <a:buNone/>
            </a:pPr>
            <a:r>
              <a:t/>
            </a:r>
            <a:endParaRPr sz="600">
              <a:latin typeface="Dosis Light"/>
              <a:ea typeface="Dosis Light"/>
              <a:cs typeface="Dosis Light"/>
              <a:sym typeface="Dosis Light"/>
            </a:endParaRPr>
          </a:p>
          <a:p>
            <a:pPr indent="0" lvl="0" marL="457200" marR="0" rtl="0" algn="l">
              <a:lnSpc>
                <a:spcPct val="100000"/>
              </a:lnSpc>
              <a:spcBef>
                <a:spcPts val="0"/>
              </a:spcBef>
              <a:spcAft>
                <a:spcPts val="0"/>
              </a:spcAft>
              <a:buNone/>
            </a:pPr>
            <a:r>
              <a:rPr lang="en">
                <a:latin typeface="Dosis Light"/>
                <a:ea typeface="Dosis Light"/>
                <a:cs typeface="Dosis Light"/>
                <a:sym typeface="Dosis Light"/>
              </a:rPr>
              <a:t>The calculation took </a:t>
            </a:r>
            <a:r>
              <a:rPr b="1" i="1" lang="en">
                <a:latin typeface="Dosis"/>
                <a:ea typeface="Dosis"/>
                <a:cs typeface="Dosis"/>
                <a:sym typeface="Dosis"/>
              </a:rPr>
              <a:t>2.3</a:t>
            </a:r>
            <a:r>
              <a:rPr i="1" lang="en">
                <a:latin typeface="Dosis Light"/>
                <a:ea typeface="Dosis Light"/>
                <a:cs typeface="Dosis Light"/>
                <a:sym typeface="Dosis Light"/>
              </a:rPr>
              <a:t> </a:t>
            </a:r>
            <a:r>
              <a:rPr b="1" i="1" lang="en">
                <a:latin typeface="Dosis"/>
                <a:ea typeface="Dosis"/>
                <a:cs typeface="Dosis"/>
                <a:sym typeface="Dosis"/>
              </a:rPr>
              <a:t>seconds</a:t>
            </a:r>
            <a:r>
              <a:rPr b="1" lang="en">
                <a:latin typeface="Dosis"/>
                <a:ea typeface="Dosis"/>
                <a:cs typeface="Dosis"/>
                <a:sym typeface="Dosis"/>
              </a:rPr>
              <a:t> </a:t>
            </a:r>
            <a:r>
              <a:rPr lang="en">
                <a:latin typeface="Dosis Light"/>
                <a:ea typeface="Dosis Light"/>
                <a:cs typeface="Dosis Light"/>
                <a:sym typeface="Dosis Light"/>
              </a:rPr>
              <a:t>to run for all the stations.</a:t>
            </a:r>
            <a:endParaRPr>
              <a:latin typeface="Dosis Light"/>
              <a:ea typeface="Dosis Light"/>
              <a:cs typeface="Dosis Light"/>
              <a:sym typeface="Dosis Light"/>
            </a:endParaRPr>
          </a:p>
          <a:p>
            <a:pPr indent="0" lvl="0" marL="457200" marR="0" rtl="0" algn="l">
              <a:lnSpc>
                <a:spcPct val="100000"/>
              </a:lnSpc>
              <a:spcBef>
                <a:spcPts val="0"/>
              </a:spcBef>
              <a:spcAft>
                <a:spcPts val="0"/>
              </a:spcAft>
              <a:buNone/>
            </a:pPr>
            <a:r>
              <a:t/>
            </a:r>
            <a:endParaRPr sz="700">
              <a:latin typeface="Dosis Light"/>
              <a:ea typeface="Dosis Light"/>
              <a:cs typeface="Dosis Light"/>
              <a:sym typeface="Dosis Light"/>
            </a:endParaRPr>
          </a:p>
          <a:p>
            <a:pPr indent="0" lvl="0" marL="457200" marR="0" rtl="0" algn="l">
              <a:lnSpc>
                <a:spcPct val="100000"/>
              </a:lnSpc>
              <a:spcBef>
                <a:spcPts val="0"/>
              </a:spcBef>
              <a:spcAft>
                <a:spcPts val="0"/>
              </a:spcAft>
              <a:buNone/>
            </a:pPr>
            <a:r>
              <a:t/>
            </a:r>
            <a:endParaRPr>
              <a:latin typeface="Dosis Light"/>
              <a:ea typeface="Dosis Light"/>
              <a:cs typeface="Dosis Light"/>
              <a:sym typeface="Dosis Light"/>
            </a:endParaRPr>
          </a:p>
        </p:txBody>
      </p:sp>
      <p:sp>
        <p:nvSpPr>
          <p:cNvPr id="317" name="Google Shape;317;g124ea18a8d2_0_918"/>
          <p:cNvSpPr txBox="1"/>
          <p:nvPr>
            <p:ph type="ctrTitle"/>
          </p:nvPr>
        </p:nvSpPr>
        <p:spPr>
          <a:xfrm>
            <a:off x="1445225" y="360643"/>
            <a:ext cx="7264500" cy="504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2400"/>
              <a:buNone/>
            </a:pPr>
            <a:r>
              <a:rPr lang="en">
                <a:solidFill>
                  <a:srgbClr val="23C7AC"/>
                </a:solidFill>
              </a:rPr>
              <a:t>3</a:t>
            </a:r>
            <a:r>
              <a:rPr lang="en">
                <a:solidFill>
                  <a:srgbClr val="23C7AC"/>
                </a:solidFill>
              </a:rPr>
              <a:t>. Distances among stations</a:t>
            </a:r>
            <a:endParaRPr/>
          </a:p>
        </p:txBody>
      </p:sp>
      <p:cxnSp>
        <p:nvCxnSpPr>
          <p:cNvPr id="318" name="Google Shape;318;g124ea18a8d2_0_918"/>
          <p:cNvCxnSpPr/>
          <p:nvPr/>
        </p:nvCxnSpPr>
        <p:spPr>
          <a:xfrm>
            <a:off x="4139075" y="892575"/>
            <a:ext cx="0" cy="4178700"/>
          </a:xfrm>
          <a:prstGeom prst="straightConnector1">
            <a:avLst/>
          </a:prstGeom>
          <a:noFill/>
          <a:ln cap="flat" cmpd="sng" w="38100">
            <a:solidFill>
              <a:schemeClr val="accent5"/>
            </a:solidFill>
            <a:prstDash val="dash"/>
            <a:round/>
            <a:headEnd len="sm" w="sm" type="none"/>
            <a:tailEnd len="sm" w="sm" type="none"/>
          </a:ln>
        </p:spPr>
      </p:cxnSp>
      <p:grpSp>
        <p:nvGrpSpPr>
          <p:cNvPr id="319" name="Google Shape;319;g124ea18a8d2_0_918"/>
          <p:cNvGrpSpPr/>
          <p:nvPr/>
        </p:nvGrpSpPr>
        <p:grpSpPr>
          <a:xfrm flipH="1">
            <a:off x="-52560" y="3565861"/>
            <a:ext cx="1082306" cy="1559420"/>
            <a:chOff x="5746200" y="-125075"/>
            <a:chExt cx="337125" cy="485725"/>
          </a:xfrm>
        </p:grpSpPr>
        <p:sp>
          <p:nvSpPr>
            <p:cNvPr id="320" name="Google Shape;320;g124ea18a8d2_0_918"/>
            <p:cNvSpPr/>
            <p:nvPr/>
          </p:nvSpPr>
          <p:spPr>
            <a:xfrm>
              <a:off x="5834100" y="-125075"/>
              <a:ext cx="249225" cy="261950"/>
            </a:xfrm>
            <a:custGeom>
              <a:rect b="b" l="l" r="r" t="t"/>
              <a:pathLst>
                <a:path extrusionOk="0" h="10478" w="9969">
                  <a:moveTo>
                    <a:pt x="3223" y="1"/>
                  </a:moveTo>
                  <a:cubicBezTo>
                    <a:pt x="2651" y="1"/>
                    <a:pt x="2118" y="114"/>
                    <a:pt x="1653" y="309"/>
                  </a:cubicBezTo>
                  <a:cubicBezTo>
                    <a:pt x="1" y="1002"/>
                    <a:pt x="340" y="2699"/>
                    <a:pt x="2374" y="3715"/>
                  </a:cubicBezTo>
                  <a:cubicBezTo>
                    <a:pt x="4407" y="4732"/>
                    <a:pt x="6936" y="6510"/>
                    <a:pt x="7541" y="9750"/>
                  </a:cubicBezTo>
                  <a:lnTo>
                    <a:pt x="9673" y="10477"/>
                  </a:lnTo>
                  <a:cubicBezTo>
                    <a:pt x="9744" y="10447"/>
                    <a:pt x="9969" y="5626"/>
                    <a:pt x="7895" y="2783"/>
                  </a:cubicBezTo>
                  <a:cubicBezTo>
                    <a:pt x="6405" y="743"/>
                    <a:pt x="4686" y="1"/>
                    <a:pt x="3223"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 name="Google Shape;321;g124ea18a8d2_0_918"/>
            <p:cNvSpPr/>
            <p:nvPr/>
          </p:nvSpPr>
          <p:spPr>
            <a:xfrm>
              <a:off x="5896575" y="-107050"/>
              <a:ext cx="164425" cy="208550"/>
            </a:xfrm>
            <a:custGeom>
              <a:rect b="b" l="l" r="r" t="t"/>
              <a:pathLst>
                <a:path extrusionOk="0" h="8342" w="6577">
                  <a:moveTo>
                    <a:pt x="174" y="1"/>
                  </a:moveTo>
                  <a:cubicBezTo>
                    <a:pt x="102" y="1"/>
                    <a:pt x="38" y="49"/>
                    <a:pt x="21" y="118"/>
                  </a:cubicBezTo>
                  <a:cubicBezTo>
                    <a:pt x="0" y="200"/>
                    <a:pt x="52" y="284"/>
                    <a:pt x="133" y="305"/>
                  </a:cubicBezTo>
                  <a:cubicBezTo>
                    <a:pt x="2584" y="917"/>
                    <a:pt x="5478" y="3317"/>
                    <a:pt x="6256" y="8213"/>
                  </a:cubicBezTo>
                  <a:cubicBezTo>
                    <a:pt x="6270" y="8287"/>
                    <a:pt x="6335" y="8342"/>
                    <a:pt x="6409" y="8342"/>
                  </a:cubicBezTo>
                  <a:lnTo>
                    <a:pt x="6433" y="8342"/>
                  </a:lnTo>
                  <a:cubicBezTo>
                    <a:pt x="6518" y="8328"/>
                    <a:pt x="6576" y="8247"/>
                    <a:pt x="6562" y="8162"/>
                  </a:cubicBezTo>
                  <a:cubicBezTo>
                    <a:pt x="5760" y="3120"/>
                    <a:pt x="2754" y="642"/>
                    <a:pt x="212" y="5"/>
                  </a:cubicBezTo>
                  <a:cubicBezTo>
                    <a:pt x="199" y="2"/>
                    <a:pt x="186" y="1"/>
                    <a:pt x="17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2" name="Google Shape;322;g124ea18a8d2_0_918"/>
            <p:cNvSpPr/>
            <p:nvPr/>
          </p:nvSpPr>
          <p:spPr>
            <a:xfrm>
              <a:off x="5746200" y="18375"/>
              <a:ext cx="331275" cy="342275"/>
            </a:xfrm>
            <a:custGeom>
              <a:rect b="b" l="l" r="r" t="t"/>
              <a:pathLst>
                <a:path extrusionOk="0" h="13691" w="13251">
                  <a:moveTo>
                    <a:pt x="3906" y="0"/>
                  </a:moveTo>
                  <a:cubicBezTo>
                    <a:pt x="3211" y="0"/>
                    <a:pt x="2518" y="119"/>
                    <a:pt x="1861" y="381"/>
                  </a:cubicBezTo>
                  <a:cubicBezTo>
                    <a:pt x="1" y="1125"/>
                    <a:pt x="1021" y="2893"/>
                    <a:pt x="2867" y="3474"/>
                  </a:cubicBezTo>
                  <a:cubicBezTo>
                    <a:pt x="4931" y="4121"/>
                    <a:pt x="5339" y="4756"/>
                    <a:pt x="5607" y="5820"/>
                  </a:cubicBezTo>
                  <a:cubicBezTo>
                    <a:pt x="5832" y="6701"/>
                    <a:pt x="5342" y="8496"/>
                    <a:pt x="5828" y="9822"/>
                  </a:cubicBezTo>
                  <a:cubicBezTo>
                    <a:pt x="6312" y="11148"/>
                    <a:pt x="8140" y="11301"/>
                    <a:pt x="9708" y="11444"/>
                  </a:cubicBezTo>
                  <a:cubicBezTo>
                    <a:pt x="11217" y="11580"/>
                    <a:pt x="12499" y="12420"/>
                    <a:pt x="12811" y="13691"/>
                  </a:cubicBezTo>
                  <a:cubicBezTo>
                    <a:pt x="12832" y="13229"/>
                    <a:pt x="12849" y="12770"/>
                    <a:pt x="12866" y="12307"/>
                  </a:cubicBezTo>
                  <a:cubicBezTo>
                    <a:pt x="12927" y="10645"/>
                    <a:pt x="12992" y="8982"/>
                    <a:pt x="13053" y="7320"/>
                  </a:cubicBezTo>
                  <a:cubicBezTo>
                    <a:pt x="13081" y="6555"/>
                    <a:pt x="13111" y="5790"/>
                    <a:pt x="13138" y="5025"/>
                  </a:cubicBezTo>
                  <a:cubicBezTo>
                    <a:pt x="13169" y="4267"/>
                    <a:pt x="13250" y="3485"/>
                    <a:pt x="12880" y="2791"/>
                  </a:cubicBezTo>
                  <a:cubicBezTo>
                    <a:pt x="12353" y="1802"/>
                    <a:pt x="11350" y="1037"/>
                    <a:pt x="10231" y="965"/>
                  </a:cubicBezTo>
                  <a:cubicBezTo>
                    <a:pt x="10189" y="962"/>
                    <a:pt x="10147" y="961"/>
                    <a:pt x="10105" y="961"/>
                  </a:cubicBezTo>
                  <a:cubicBezTo>
                    <a:pt x="9932" y="961"/>
                    <a:pt x="9758" y="984"/>
                    <a:pt x="9585" y="1006"/>
                  </a:cubicBezTo>
                  <a:cubicBezTo>
                    <a:pt x="9410" y="1031"/>
                    <a:pt x="9237" y="1056"/>
                    <a:pt x="9062" y="1056"/>
                  </a:cubicBezTo>
                  <a:cubicBezTo>
                    <a:pt x="9020" y="1056"/>
                    <a:pt x="8978" y="1054"/>
                    <a:pt x="8936" y="1051"/>
                  </a:cubicBezTo>
                  <a:cubicBezTo>
                    <a:pt x="8576" y="1026"/>
                    <a:pt x="8191" y="976"/>
                    <a:pt x="7831" y="898"/>
                  </a:cubicBezTo>
                  <a:cubicBezTo>
                    <a:pt x="7046" y="728"/>
                    <a:pt x="6301" y="405"/>
                    <a:pt x="5522" y="207"/>
                  </a:cubicBezTo>
                  <a:cubicBezTo>
                    <a:pt x="4993" y="73"/>
                    <a:pt x="4449" y="0"/>
                    <a:pt x="3906"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3" name="Google Shape;323;g124ea18a8d2_0_918"/>
            <p:cNvSpPr/>
            <p:nvPr/>
          </p:nvSpPr>
          <p:spPr>
            <a:xfrm>
              <a:off x="5822900" y="42200"/>
              <a:ext cx="248025" cy="210700"/>
            </a:xfrm>
            <a:custGeom>
              <a:rect b="b" l="l" r="r" t="t"/>
              <a:pathLst>
                <a:path extrusionOk="0" h="8428" w="9921">
                  <a:moveTo>
                    <a:pt x="160" y="0"/>
                  </a:moveTo>
                  <a:cubicBezTo>
                    <a:pt x="84" y="0"/>
                    <a:pt x="20" y="58"/>
                    <a:pt x="10" y="135"/>
                  </a:cubicBezTo>
                  <a:cubicBezTo>
                    <a:pt x="0" y="220"/>
                    <a:pt x="61" y="298"/>
                    <a:pt x="146" y="308"/>
                  </a:cubicBezTo>
                  <a:cubicBezTo>
                    <a:pt x="2139" y="543"/>
                    <a:pt x="8132" y="4239"/>
                    <a:pt x="9601" y="8325"/>
                  </a:cubicBezTo>
                  <a:cubicBezTo>
                    <a:pt x="9621" y="8386"/>
                    <a:pt x="9682" y="8427"/>
                    <a:pt x="9743" y="8427"/>
                  </a:cubicBezTo>
                  <a:cubicBezTo>
                    <a:pt x="9764" y="8427"/>
                    <a:pt x="9781" y="8424"/>
                    <a:pt x="9798" y="8417"/>
                  </a:cubicBezTo>
                  <a:cubicBezTo>
                    <a:pt x="9880" y="8390"/>
                    <a:pt x="9920" y="8302"/>
                    <a:pt x="9890" y="8220"/>
                  </a:cubicBezTo>
                  <a:cubicBezTo>
                    <a:pt x="8387" y="4031"/>
                    <a:pt x="2230" y="244"/>
                    <a:pt x="184" y="2"/>
                  </a:cubicBezTo>
                  <a:cubicBezTo>
                    <a:pt x="176" y="1"/>
                    <a:pt x="168" y="0"/>
                    <a:pt x="16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4" name="Google Shape;324;g124ea18a8d2_0_918"/>
            <p:cNvSpPr/>
            <p:nvPr/>
          </p:nvSpPr>
          <p:spPr>
            <a:xfrm>
              <a:off x="6009450" y="71800"/>
              <a:ext cx="26375" cy="97400"/>
            </a:xfrm>
            <a:custGeom>
              <a:rect b="b" l="l" r="r" t="t"/>
              <a:pathLst>
                <a:path extrusionOk="0" h="3896" w="1055">
                  <a:moveTo>
                    <a:pt x="533" y="0"/>
                  </a:moveTo>
                  <a:cubicBezTo>
                    <a:pt x="521" y="0"/>
                    <a:pt x="509" y="2"/>
                    <a:pt x="497" y="5"/>
                  </a:cubicBezTo>
                  <a:cubicBezTo>
                    <a:pt x="412" y="29"/>
                    <a:pt x="364" y="113"/>
                    <a:pt x="384" y="195"/>
                  </a:cubicBezTo>
                  <a:cubicBezTo>
                    <a:pt x="388" y="209"/>
                    <a:pt x="731" y="1623"/>
                    <a:pt x="28" y="3691"/>
                  </a:cubicBezTo>
                  <a:cubicBezTo>
                    <a:pt x="1" y="3772"/>
                    <a:pt x="45" y="3857"/>
                    <a:pt x="126" y="3887"/>
                  </a:cubicBezTo>
                  <a:cubicBezTo>
                    <a:pt x="136" y="3891"/>
                    <a:pt x="150" y="3891"/>
                    <a:pt x="160" y="3895"/>
                  </a:cubicBezTo>
                  <a:cubicBezTo>
                    <a:pt x="165" y="3895"/>
                    <a:pt x="170" y="3895"/>
                    <a:pt x="175" y="3895"/>
                  </a:cubicBezTo>
                  <a:cubicBezTo>
                    <a:pt x="241" y="3895"/>
                    <a:pt x="301" y="3855"/>
                    <a:pt x="323" y="3789"/>
                  </a:cubicBezTo>
                  <a:cubicBezTo>
                    <a:pt x="1054" y="1627"/>
                    <a:pt x="701" y="179"/>
                    <a:pt x="684" y="117"/>
                  </a:cubicBezTo>
                  <a:cubicBezTo>
                    <a:pt x="666" y="48"/>
                    <a:pt x="602" y="0"/>
                    <a:pt x="533"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5" name="Google Shape;325;g124ea18a8d2_0_918"/>
            <p:cNvSpPr/>
            <p:nvPr/>
          </p:nvSpPr>
          <p:spPr>
            <a:xfrm>
              <a:off x="5954025" y="213800"/>
              <a:ext cx="107200" cy="16900"/>
            </a:xfrm>
            <a:custGeom>
              <a:rect b="b" l="l" r="r" t="t"/>
              <a:pathLst>
                <a:path extrusionOk="0" h="676" w="4288">
                  <a:moveTo>
                    <a:pt x="2103" y="1"/>
                  </a:moveTo>
                  <a:cubicBezTo>
                    <a:pt x="1103" y="1"/>
                    <a:pt x="205" y="161"/>
                    <a:pt x="140" y="173"/>
                  </a:cubicBezTo>
                  <a:cubicBezTo>
                    <a:pt x="59" y="186"/>
                    <a:pt x="1" y="267"/>
                    <a:pt x="18" y="353"/>
                  </a:cubicBezTo>
                  <a:cubicBezTo>
                    <a:pt x="30" y="425"/>
                    <a:pt x="95" y="478"/>
                    <a:pt x="169" y="478"/>
                  </a:cubicBezTo>
                  <a:cubicBezTo>
                    <a:pt x="179" y="478"/>
                    <a:pt x="188" y="477"/>
                    <a:pt x="198" y="476"/>
                  </a:cubicBezTo>
                  <a:cubicBezTo>
                    <a:pt x="212" y="473"/>
                    <a:pt x="1122" y="311"/>
                    <a:pt x="2114" y="311"/>
                  </a:cubicBezTo>
                  <a:cubicBezTo>
                    <a:pt x="2807" y="311"/>
                    <a:pt x="3541" y="390"/>
                    <a:pt x="4037" y="659"/>
                  </a:cubicBezTo>
                  <a:cubicBezTo>
                    <a:pt x="4060" y="672"/>
                    <a:pt x="4087" y="675"/>
                    <a:pt x="4111" y="675"/>
                  </a:cubicBezTo>
                  <a:cubicBezTo>
                    <a:pt x="4165" y="675"/>
                    <a:pt x="4220" y="648"/>
                    <a:pt x="4247" y="598"/>
                  </a:cubicBezTo>
                  <a:cubicBezTo>
                    <a:pt x="4288" y="523"/>
                    <a:pt x="4261" y="427"/>
                    <a:pt x="4186" y="387"/>
                  </a:cubicBezTo>
                  <a:cubicBezTo>
                    <a:pt x="3633" y="88"/>
                    <a:pt x="2841" y="1"/>
                    <a:pt x="2103"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 name="Google Shape;326;g124ea18a8d2_0_918"/>
            <p:cNvSpPr/>
            <p:nvPr/>
          </p:nvSpPr>
          <p:spPr>
            <a:xfrm>
              <a:off x="5822900" y="42200"/>
              <a:ext cx="248025" cy="210700"/>
            </a:xfrm>
            <a:custGeom>
              <a:rect b="b" l="l" r="r" t="t"/>
              <a:pathLst>
                <a:path extrusionOk="0" h="8428" w="9921">
                  <a:moveTo>
                    <a:pt x="160" y="0"/>
                  </a:moveTo>
                  <a:cubicBezTo>
                    <a:pt x="84" y="0"/>
                    <a:pt x="20" y="58"/>
                    <a:pt x="10" y="135"/>
                  </a:cubicBezTo>
                  <a:cubicBezTo>
                    <a:pt x="0" y="220"/>
                    <a:pt x="61" y="298"/>
                    <a:pt x="146" y="308"/>
                  </a:cubicBezTo>
                  <a:cubicBezTo>
                    <a:pt x="2139" y="543"/>
                    <a:pt x="8132" y="4239"/>
                    <a:pt x="9601" y="8325"/>
                  </a:cubicBezTo>
                  <a:cubicBezTo>
                    <a:pt x="9621" y="8386"/>
                    <a:pt x="9682" y="8427"/>
                    <a:pt x="9743" y="8427"/>
                  </a:cubicBezTo>
                  <a:cubicBezTo>
                    <a:pt x="9764" y="8427"/>
                    <a:pt x="9781" y="8424"/>
                    <a:pt x="9798" y="8417"/>
                  </a:cubicBezTo>
                  <a:cubicBezTo>
                    <a:pt x="9880" y="8390"/>
                    <a:pt x="9920" y="8302"/>
                    <a:pt x="9890" y="8220"/>
                  </a:cubicBezTo>
                  <a:cubicBezTo>
                    <a:pt x="8387" y="4031"/>
                    <a:pt x="2230" y="244"/>
                    <a:pt x="184" y="2"/>
                  </a:cubicBezTo>
                  <a:cubicBezTo>
                    <a:pt x="176" y="1"/>
                    <a:pt x="168" y="0"/>
                    <a:pt x="16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 name="Google Shape;327;g124ea18a8d2_0_918"/>
            <p:cNvSpPr/>
            <p:nvPr/>
          </p:nvSpPr>
          <p:spPr>
            <a:xfrm>
              <a:off x="6009450" y="71800"/>
              <a:ext cx="26375" cy="97400"/>
            </a:xfrm>
            <a:custGeom>
              <a:rect b="b" l="l" r="r" t="t"/>
              <a:pathLst>
                <a:path extrusionOk="0" h="3896" w="1055">
                  <a:moveTo>
                    <a:pt x="533" y="0"/>
                  </a:moveTo>
                  <a:cubicBezTo>
                    <a:pt x="521" y="0"/>
                    <a:pt x="509" y="2"/>
                    <a:pt x="497" y="5"/>
                  </a:cubicBezTo>
                  <a:cubicBezTo>
                    <a:pt x="412" y="29"/>
                    <a:pt x="364" y="113"/>
                    <a:pt x="384" y="195"/>
                  </a:cubicBezTo>
                  <a:cubicBezTo>
                    <a:pt x="388" y="209"/>
                    <a:pt x="731" y="1623"/>
                    <a:pt x="28" y="3691"/>
                  </a:cubicBezTo>
                  <a:cubicBezTo>
                    <a:pt x="1" y="3772"/>
                    <a:pt x="45" y="3857"/>
                    <a:pt x="126" y="3887"/>
                  </a:cubicBezTo>
                  <a:cubicBezTo>
                    <a:pt x="136" y="3891"/>
                    <a:pt x="150" y="3891"/>
                    <a:pt x="160" y="3895"/>
                  </a:cubicBezTo>
                  <a:cubicBezTo>
                    <a:pt x="165" y="3895"/>
                    <a:pt x="170" y="3895"/>
                    <a:pt x="175" y="3895"/>
                  </a:cubicBezTo>
                  <a:cubicBezTo>
                    <a:pt x="241" y="3895"/>
                    <a:pt x="301" y="3855"/>
                    <a:pt x="323" y="3789"/>
                  </a:cubicBezTo>
                  <a:cubicBezTo>
                    <a:pt x="1054" y="1627"/>
                    <a:pt x="701" y="179"/>
                    <a:pt x="684" y="117"/>
                  </a:cubicBezTo>
                  <a:cubicBezTo>
                    <a:pt x="666" y="48"/>
                    <a:pt x="602" y="0"/>
                    <a:pt x="533"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8" name="Google Shape;328;g124ea18a8d2_0_918"/>
            <p:cNvSpPr/>
            <p:nvPr/>
          </p:nvSpPr>
          <p:spPr>
            <a:xfrm>
              <a:off x="5954025" y="213800"/>
              <a:ext cx="107200" cy="16900"/>
            </a:xfrm>
            <a:custGeom>
              <a:rect b="b" l="l" r="r" t="t"/>
              <a:pathLst>
                <a:path extrusionOk="0" h="676" w="4288">
                  <a:moveTo>
                    <a:pt x="2103" y="1"/>
                  </a:moveTo>
                  <a:cubicBezTo>
                    <a:pt x="1103" y="1"/>
                    <a:pt x="205" y="161"/>
                    <a:pt x="140" y="173"/>
                  </a:cubicBezTo>
                  <a:cubicBezTo>
                    <a:pt x="59" y="186"/>
                    <a:pt x="1" y="267"/>
                    <a:pt x="18" y="353"/>
                  </a:cubicBezTo>
                  <a:cubicBezTo>
                    <a:pt x="30" y="425"/>
                    <a:pt x="95" y="478"/>
                    <a:pt x="169" y="478"/>
                  </a:cubicBezTo>
                  <a:cubicBezTo>
                    <a:pt x="179" y="478"/>
                    <a:pt x="188" y="477"/>
                    <a:pt x="198" y="476"/>
                  </a:cubicBezTo>
                  <a:cubicBezTo>
                    <a:pt x="212" y="473"/>
                    <a:pt x="1122" y="311"/>
                    <a:pt x="2114" y="311"/>
                  </a:cubicBezTo>
                  <a:cubicBezTo>
                    <a:pt x="2807" y="311"/>
                    <a:pt x="3541" y="390"/>
                    <a:pt x="4037" y="659"/>
                  </a:cubicBezTo>
                  <a:cubicBezTo>
                    <a:pt x="4060" y="672"/>
                    <a:pt x="4087" y="675"/>
                    <a:pt x="4111" y="675"/>
                  </a:cubicBezTo>
                  <a:cubicBezTo>
                    <a:pt x="4165" y="675"/>
                    <a:pt x="4220" y="648"/>
                    <a:pt x="4247" y="598"/>
                  </a:cubicBezTo>
                  <a:cubicBezTo>
                    <a:pt x="4288" y="523"/>
                    <a:pt x="4261" y="427"/>
                    <a:pt x="4186" y="387"/>
                  </a:cubicBezTo>
                  <a:cubicBezTo>
                    <a:pt x="3633" y="88"/>
                    <a:pt x="2841" y="1"/>
                    <a:pt x="2103"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29" name="Google Shape;329;g124ea18a8d2_0_918"/>
          <p:cNvGrpSpPr/>
          <p:nvPr/>
        </p:nvGrpSpPr>
        <p:grpSpPr>
          <a:xfrm>
            <a:off x="167051" y="1901952"/>
            <a:ext cx="225251" cy="186748"/>
            <a:chOff x="4998800" y="1632275"/>
            <a:chExt cx="371150" cy="327800"/>
          </a:xfrm>
        </p:grpSpPr>
        <p:sp>
          <p:nvSpPr>
            <p:cNvPr id="330" name="Google Shape;330;g124ea18a8d2_0_918"/>
            <p:cNvSpPr/>
            <p:nvPr/>
          </p:nvSpPr>
          <p:spPr>
            <a:xfrm>
              <a:off x="4998800" y="1632275"/>
              <a:ext cx="249600" cy="324975"/>
            </a:xfrm>
            <a:custGeom>
              <a:rect b="b" l="l" r="r" t="t"/>
              <a:pathLst>
                <a:path extrusionOk="0" h="12999" w="9984">
                  <a:moveTo>
                    <a:pt x="5784" y="1"/>
                  </a:moveTo>
                  <a:cubicBezTo>
                    <a:pt x="5280" y="1"/>
                    <a:pt x="4723" y="161"/>
                    <a:pt x="4132" y="499"/>
                  </a:cubicBezTo>
                  <a:cubicBezTo>
                    <a:pt x="1856" y="1822"/>
                    <a:pt x="0" y="5362"/>
                    <a:pt x="0" y="8403"/>
                  </a:cubicBezTo>
                  <a:cubicBezTo>
                    <a:pt x="0" y="10216"/>
                    <a:pt x="653" y="11290"/>
                    <a:pt x="1667" y="11865"/>
                  </a:cubicBezTo>
                  <a:lnTo>
                    <a:pt x="3205" y="12750"/>
                  </a:lnTo>
                  <a:cubicBezTo>
                    <a:pt x="3509" y="12913"/>
                    <a:pt x="3849" y="12999"/>
                    <a:pt x="4215" y="12999"/>
                  </a:cubicBezTo>
                  <a:cubicBezTo>
                    <a:pt x="4717" y="12999"/>
                    <a:pt x="5270" y="12839"/>
                    <a:pt x="5851" y="12501"/>
                  </a:cubicBezTo>
                  <a:cubicBezTo>
                    <a:pt x="8136" y="11178"/>
                    <a:pt x="9983" y="7647"/>
                    <a:pt x="9983" y="4597"/>
                  </a:cubicBezTo>
                  <a:cubicBezTo>
                    <a:pt x="9983" y="2037"/>
                    <a:pt x="8643" y="1307"/>
                    <a:pt x="8643" y="1307"/>
                  </a:cubicBezTo>
                  <a:lnTo>
                    <a:pt x="6761" y="233"/>
                  </a:lnTo>
                  <a:cubicBezTo>
                    <a:pt x="6467" y="80"/>
                    <a:pt x="6139" y="1"/>
                    <a:pt x="5784" y="1"/>
                  </a:cubicBezTo>
                  <a:close/>
                </a:path>
              </a:pathLst>
            </a:custGeom>
            <a:solidFill>
              <a:srgbClr val="1FB2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331" name="Google Shape;331;g124ea18a8d2_0_918"/>
            <p:cNvSpPr/>
            <p:nvPr/>
          </p:nvSpPr>
          <p:spPr>
            <a:xfrm>
              <a:off x="5041525" y="1656575"/>
              <a:ext cx="206875" cy="300575"/>
            </a:xfrm>
            <a:custGeom>
              <a:rect b="b" l="l" r="r" t="t"/>
              <a:pathLst>
                <a:path extrusionOk="0" h="12023" w="8275">
                  <a:moveTo>
                    <a:pt x="5783" y="0"/>
                  </a:moveTo>
                  <a:cubicBezTo>
                    <a:pt x="5280" y="0"/>
                    <a:pt x="4725" y="160"/>
                    <a:pt x="4142" y="498"/>
                  </a:cubicBezTo>
                  <a:cubicBezTo>
                    <a:pt x="1856" y="1812"/>
                    <a:pt x="1" y="5352"/>
                    <a:pt x="1" y="8402"/>
                  </a:cubicBezTo>
                  <a:cubicBezTo>
                    <a:pt x="1" y="10668"/>
                    <a:pt x="1031" y="12023"/>
                    <a:pt x="2501" y="12023"/>
                  </a:cubicBezTo>
                  <a:cubicBezTo>
                    <a:pt x="3004" y="12023"/>
                    <a:pt x="3559" y="11864"/>
                    <a:pt x="4142" y="11529"/>
                  </a:cubicBezTo>
                  <a:cubicBezTo>
                    <a:pt x="6427" y="10206"/>
                    <a:pt x="8274" y="6675"/>
                    <a:pt x="8274" y="3625"/>
                  </a:cubicBezTo>
                  <a:cubicBezTo>
                    <a:pt x="8274" y="1360"/>
                    <a:pt x="7250" y="0"/>
                    <a:pt x="5783" y="0"/>
                  </a:cubicBezTo>
                  <a:close/>
                </a:path>
              </a:pathLst>
            </a:custGeom>
            <a:solidFill>
              <a:srgbClr val="23C7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332" name="Google Shape;332;g124ea18a8d2_0_918"/>
            <p:cNvSpPr/>
            <p:nvPr/>
          </p:nvSpPr>
          <p:spPr>
            <a:xfrm>
              <a:off x="5073325" y="1702550"/>
              <a:ext cx="143500" cy="208725"/>
            </a:xfrm>
            <a:custGeom>
              <a:rect b="b" l="l" r="r" t="t"/>
              <a:pathLst>
                <a:path extrusionOk="0" h="8349" w="5740">
                  <a:moveTo>
                    <a:pt x="4008" y="1"/>
                  </a:moveTo>
                  <a:cubicBezTo>
                    <a:pt x="3660" y="1"/>
                    <a:pt x="3275" y="111"/>
                    <a:pt x="2870" y="343"/>
                  </a:cubicBezTo>
                  <a:cubicBezTo>
                    <a:pt x="1289" y="1262"/>
                    <a:pt x="0" y="3719"/>
                    <a:pt x="0" y="5833"/>
                  </a:cubicBezTo>
                  <a:cubicBezTo>
                    <a:pt x="0" y="7408"/>
                    <a:pt x="716" y="8348"/>
                    <a:pt x="1735" y="8348"/>
                  </a:cubicBezTo>
                  <a:cubicBezTo>
                    <a:pt x="2083" y="8348"/>
                    <a:pt x="2467" y="8238"/>
                    <a:pt x="2870" y="8006"/>
                  </a:cubicBezTo>
                  <a:cubicBezTo>
                    <a:pt x="4451" y="7087"/>
                    <a:pt x="5739" y="4630"/>
                    <a:pt x="5739" y="2516"/>
                  </a:cubicBezTo>
                  <a:cubicBezTo>
                    <a:pt x="5739" y="941"/>
                    <a:pt x="5028" y="1"/>
                    <a:pt x="4008"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333" name="Google Shape;333;g124ea18a8d2_0_918"/>
            <p:cNvSpPr/>
            <p:nvPr/>
          </p:nvSpPr>
          <p:spPr>
            <a:xfrm>
              <a:off x="5105975" y="1750025"/>
              <a:ext cx="78200" cy="113775"/>
            </a:xfrm>
            <a:custGeom>
              <a:rect b="b" l="l" r="r" t="t"/>
              <a:pathLst>
                <a:path extrusionOk="0" h="4551" w="3128">
                  <a:moveTo>
                    <a:pt x="2185" y="1"/>
                  </a:moveTo>
                  <a:cubicBezTo>
                    <a:pt x="1995" y="1"/>
                    <a:pt x="1785" y="61"/>
                    <a:pt x="1564" y="188"/>
                  </a:cubicBezTo>
                  <a:cubicBezTo>
                    <a:pt x="696" y="686"/>
                    <a:pt x="0" y="2035"/>
                    <a:pt x="0" y="3186"/>
                  </a:cubicBezTo>
                  <a:cubicBezTo>
                    <a:pt x="0" y="4038"/>
                    <a:pt x="386" y="4550"/>
                    <a:pt x="942" y="4550"/>
                  </a:cubicBezTo>
                  <a:cubicBezTo>
                    <a:pt x="1133" y="4550"/>
                    <a:pt x="1343" y="4490"/>
                    <a:pt x="1564" y="4363"/>
                  </a:cubicBezTo>
                  <a:cubicBezTo>
                    <a:pt x="2431" y="3865"/>
                    <a:pt x="3127" y="2525"/>
                    <a:pt x="3127" y="1373"/>
                  </a:cubicBezTo>
                  <a:cubicBezTo>
                    <a:pt x="3127" y="515"/>
                    <a:pt x="2741" y="1"/>
                    <a:pt x="2185" y="1"/>
                  </a:cubicBezTo>
                  <a:close/>
                </a:path>
              </a:pathLst>
            </a:custGeom>
            <a:solidFill>
              <a:srgbClr val="23C7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334" name="Google Shape;334;g124ea18a8d2_0_918"/>
            <p:cNvSpPr/>
            <p:nvPr/>
          </p:nvSpPr>
          <p:spPr>
            <a:xfrm>
              <a:off x="5240425" y="1863400"/>
              <a:ext cx="91300" cy="96675"/>
            </a:xfrm>
            <a:custGeom>
              <a:rect b="b" l="l" r="r" t="t"/>
              <a:pathLst>
                <a:path extrusionOk="0" h="3867" w="3652">
                  <a:moveTo>
                    <a:pt x="0" y="0"/>
                  </a:moveTo>
                  <a:lnTo>
                    <a:pt x="559" y="2079"/>
                  </a:lnTo>
                  <a:lnTo>
                    <a:pt x="3652" y="3866"/>
                  </a:lnTo>
                  <a:lnTo>
                    <a:pt x="3652" y="3866"/>
                  </a:lnTo>
                  <a:lnTo>
                    <a:pt x="3093" y="1770"/>
                  </a:lnTo>
                  <a:lnTo>
                    <a:pt x="0" y="0"/>
                  </a:lnTo>
                  <a:close/>
                </a:path>
              </a:pathLst>
            </a:custGeom>
            <a:solidFill>
              <a:srgbClr val="5C65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335" name="Google Shape;335;g124ea18a8d2_0_918"/>
            <p:cNvSpPr/>
            <p:nvPr/>
          </p:nvSpPr>
          <p:spPr>
            <a:xfrm>
              <a:off x="5240425" y="1849225"/>
              <a:ext cx="129525" cy="58650"/>
            </a:xfrm>
            <a:custGeom>
              <a:rect b="b" l="l" r="r" t="t"/>
              <a:pathLst>
                <a:path extrusionOk="0" h="2346" w="5181">
                  <a:moveTo>
                    <a:pt x="2097" y="0"/>
                  </a:moveTo>
                  <a:lnTo>
                    <a:pt x="0" y="558"/>
                  </a:lnTo>
                  <a:lnTo>
                    <a:pt x="3102" y="2345"/>
                  </a:lnTo>
                  <a:lnTo>
                    <a:pt x="5181" y="1787"/>
                  </a:lnTo>
                  <a:lnTo>
                    <a:pt x="2097" y="0"/>
                  </a:lnTo>
                  <a:close/>
                </a:path>
              </a:pathLst>
            </a:custGeom>
            <a:solidFill>
              <a:srgbClr val="5C65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336" name="Google Shape;336;g124ea18a8d2_0_918"/>
            <p:cNvSpPr/>
            <p:nvPr/>
          </p:nvSpPr>
          <p:spPr>
            <a:xfrm>
              <a:off x="5136100" y="1801950"/>
              <a:ext cx="201850" cy="120100"/>
            </a:xfrm>
            <a:custGeom>
              <a:rect b="b" l="l" r="r" t="t"/>
              <a:pathLst>
                <a:path extrusionOk="0" h="4804" w="8074">
                  <a:moveTo>
                    <a:pt x="630" y="1"/>
                  </a:moveTo>
                  <a:cubicBezTo>
                    <a:pt x="243" y="1"/>
                    <a:pt x="1" y="588"/>
                    <a:pt x="445" y="817"/>
                  </a:cubicBezTo>
                  <a:lnTo>
                    <a:pt x="7275" y="4743"/>
                  </a:lnTo>
                  <a:cubicBezTo>
                    <a:pt x="7335" y="4786"/>
                    <a:pt x="7412" y="4804"/>
                    <a:pt x="7490" y="4804"/>
                  </a:cubicBezTo>
                  <a:cubicBezTo>
                    <a:pt x="7919" y="4804"/>
                    <a:pt x="8074" y="4219"/>
                    <a:pt x="7704" y="4005"/>
                  </a:cubicBezTo>
                  <a:lnTo>
                    <a:pt x="874" y="78"/>
                  </a:lnTo>
                  <a:cubicBezTo>
                    <a:pt x="790" y="24"/>
                    <a:pt x="707" y="1"/>
                    <a:pt x="630" y="1"/>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grpSp>
      <p:grpSp>
        <p:nvGrpSpPr>
          <p:cNvPr id="337" name="Google Shape;337;g124ea18a8d2_0_918"/>
          <p:cNvGrpSpPr/>
          <p:nvPr/>
        </p:nvGrpSpPr>
        <p:grpSpPr>
          <a:xfrm>
            <a:off x="167051" y="2409715"/>
            <a:ext cx="225251" cy="186748"/>
            <a:chOff x="4998800" y="1632275"/>
            <a:chExt cx="371150" cy="327800"/>
          </a:xfrm>
        </p:grpSpPr>
        <p:sp>
          <p:nvSpPr>
            <p:cNvPr id="338" name="Google Shape;338;g124ea18a8d2_0_918"/>
            <p:cNvSpPr/>
            <p:nvPr/>
          </p:nvSpPr>
          <p:spPr>
            <a:xfrm>
              <a:off x="4998800" y="1632275"/>
              <a:ext cx="249600" cy="324975"/>
            </a:xfrm>
            <a:custGeom>
              <a:rect b="b" l="l" r="r" t="t"/>
              <a:pathLst>
                <a:path extrusionOk="0" h="12999" w="9984">
                  <a:moveTo>
                    <a:pt x="5784" y="1"/>
                  </a:moveTo>
                  <a:cubicBezTo>
                    <a:pt x="5280" y="1"/>
                    <a:pt x="4723" y="161"/>
                    <a:pt x="4132" y="499"/>
                  </a:cubicBezTo>
                  <a:cubicBezTo>
                    <a:pt x="1856" y="1822"/>
                    <a:pt x="0" y="5362"/>
                    <a:pt x="0" y="8403"/>
                  </a:cubicBezTo>
                  <a:cubicBezTo>
                    <a:pt x="0" y="10216"/>
                    <a:pt x="653" y="11290"/>
                    <a:pt x="1667" y="11865"/>
                  </a:cubicBezTo>
                  <a:lnTo>
                    <a:pt x="3205" y="12750"/>
                  </a:lnTo>
                  <a:cubicBezTo>
                    <a:pt x="3509" y="12913"/>
                    <a:pt x="3849" y="12999"/>
                    <a:pt x="4215" y="12999"/>
                  </a:cubicBezTo>
                  <a:cubicBezTo>
                    <a:pt x="4717" y="12999"/>
                    <a:pt x="5270" y="12839"/>
                    <a:pt x="5851" y="12501"/>
                  </a:cubicBezTo>
                  <a:cubicBezTo>
                    <a:pt x="8136" y="11178"/>
                    <a:pt x="9983" y="7647"/>
                    <a:pt x="9983" y="4597"/>
                  </a:cubicBezTo>
                  <a:cubicBezTo>
                    <a:pt x="9983" y="2037"/>
                    <a:pt x="8643" y="1307"/>
                    <a:pt x="8643" y="1307"/>
                  </a:cubicBezTo>
                  <a:lnTo>
                    <a:pt x="6761" y="233"/>
                  </a:lnTo>
                  <a:cubicBezTo>
                    <a:pt x="6467" y="80"/>
                    <a:pt x="6139" y="1"/>
                    <a:pt x="5784" y="1"/>
                  </a:cubicBezTo>
                  <a:close/>
                </a:path>
              </a:pathLst>
            </a:custGeom>
            <a:solidFill>
              <a:srgbClr val="1FB2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339" name="Google Shape;339;g124ea18a8d2_0_918"/>
            <p:cNvSpPr/>
            <p:nvPr/>
          </p:nvSpPr>
          <p:spPr>
            <a:xfrm>
              <a:off x="5041525" y="1656575"/>
              <a:ext cx="206875" cy="300575"/>
            </a:xfrm>
            <a:custGeom>
              <a:rect b="b" l="l" r="r" t="t"/>
              <a:pathLst>
                <a:path extrusionOk="0" h="12023" w="8275">
                  <a:moveTo>
                    <a:pt x="5783" y="0"/>
                  </a:moveTo>
                  <a:cubicBezTo>
                    <a:pt x="5280" y="0"/>
                    <a:pt x="4725" y="160"/>
                    <a:pt x="4142" y="498"/>
                  </a:cubicBezTo>
                  <a:cubicBezTo>
                    <a:pt x="1856" y="1812"/>
                    <a:pt x="1" y="5352"/>
                    <a:pt x="1" y="8402"/>
                  </a:cubicBezTo>
                  <a:cubicBezTo>
                    <a:pt x="1" y="10668"/>
                    <a:pt x="1031" y="12023"/>
                    <a:pt x="2501" y="12023"/>
                  </a:cubicBezTo>
                  <a:cubicBezTo>
                    <a:pt x="3004" y="12023"/>
                    <a:pt x="3559" y="11864"/>
                    <a:pt x="4142" y="11529"/>
                  </a:cubicBezTo>
                  <a:cubicBezTo>
                    <a:pt x="6427" y="10206"/>
                    <a:pt x="8274" y="6675"/>
                    <a:pt x="8274" y="3625"/>
                  </a:cubicBezTo>
                  <a:cubicBezTo>
                    <a:pt x="8274" y="1360"/>
                    <a:pt x="7250" y="0"/>
                    <a:pt x="5783" y="0"/>
                  </a:cubicBezTo>
                  <a:close/>
                </a:path>
              </a:pathLst>
            </a:custGeom>
            <a:solidFill>
              <a:srgbClr val="23C7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340" name="Google Shape;340;g124ea18a8d2_0_918"/>
            <p:cNvSpPr/>
            <p:nvPr/>
          </p:nvSpPr>
          <p:spPr>
            <a:xfrm>
              <a:off x="5073325" y="1702550"/>
              <a:ext cx="143500" cy="208725"/>
            </a:xfrm>
            <a:custGeom>
              <a:rect b="b" l="l" r="r" t="t"/>
              <a:pathLst>
                <a:path extrusionOk="0" h="8349" w="5740">
                  <a:moveTo>
                    <a:pt x="4008" y="1"/>
                  </a:moveTo>
                  <a:cubicBezTo>
                    <a:pt x="3660" y="1"/>
                    <a:pt x="3275" y="111"/>
                    <a:pt x="2870" y="343"/>
                  </a:cubicBezTo>
                  <a:cubicBezTo>
                    <a:pt x="1289" y="1262"/>
                    <a:pt x="0" y="3719"/>
                    <a:pt x="0" y="5833"/>
                  </a:cubicBezTo>
                  <a:cubicBezTo>
                    <a:pt x="0" y="7408"/>
                    <a:pt x="716" y="8348"/>
                    <a:pt x="1735" y="8348"/>
                  </a:cubicBezTo>
                  <a:cubicBezTo>
                    <a:pt x="2083" y="8348"/>
                    <a:pt x="2467" y="8238"/>
                    <a:pt x="2870" y="8006"/>
                  </a:cubicBezTo>
                  <a:cubicBezTo>
                    <a:pt x="4451" y="7087"/>
                    <a:pt x="5739" y="4630"/>
                    <a:pt x="5739" y="2516"/>
                  </a:cubicBezTo>
                  <a:cubicBezTo>
                    <a:pt x="5739" y="941"/>
                    <a:pt x="5028" y="1"/>
                    <a:pt x="4008"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341" name="Google Shape;341;g124ea18a8d2_0_918"/>
            <p:cNvSpPr/>
            <p:nvPr/>
          </p:nvSpPr>
          <p:spPr>
            <a:xfrm>
              <a:off x="5105975" y="1750025"/>
              <a:ext cx="78200" cy="113775"/>
            </a:xfrm>
            <a:custGeom>
              <a:rect b="b" l="l" r="r" t="t"/>
              <a:pathLst>
                <a:path extrusionOk="0" h="4551" w="3128">
                  <a:moveTo>
                    <a:pt x="2185" y="1"/>
                  </a:moveTo>
                  <a:cubicBezTo>
                    <a:pt x="1995" y="1"/>
                    <a:pt x="1785" y="61"/>
                    <a:pt x="1564" y="188"/>
                  </a:cubicBezTo>
                  <a:cubicBezTo>
                    <a:pt x="696" y="686"/>
                    <a:pt x="0" y="2035"/>
                    <a:pt x="0" y="3186"/>
                  </a:cubicBezTo>
                  <a:cubicBezTo>
                    <a:pt x="0" y="4038"/>
                    <a:pt x="386" y="4550"/>
                    <a:pt x="942" y="4550"/>
                  </a:cubicBezTo>
                  <a:cubicBezTo>
                    <a:pt x="1133" y="4550"/>
                    <a:pt x="1343" y="4490"/>
                    <a:pt x="1564" y="4363"/>
                  </a:cubicBezTo>
                  <a:cubicBezTo>
                    <a:pt x="2431" y="3865"/>
                    <a:pt x="3127" y="2525"/>
                    <a:pt x="3127" y="1373"/>
                  </a:cubicBezTo>
                  <a:cubicBezTo>
                    <a:pt x="3127" y="515"/>
                    <a:pt x="2741" y="1"/>
                    <a:pt x="2185" y="1"/>
                  </a:cubicBezTo>
                  <a:close/>
                </a:path>
              </a:pathLst>
            </a:custGeom>
            <a:solidFill>
              <a:srgbClr val="23C7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342" name="Google Shape;342;g124ea18a8d2_0_918"/>
            <p:cNvSpPr/>
            <p:nvPr/>
          </p:nvSpPr>
          <p:spPr>
            <a:xfrm>
              <a:off x="5240425" y="1863400"/>
              <a:ext cx="91300" cy="96675"/>
            </a:xfrm>
            <a:custGeom>
              <a:rect b="b" l="l" r="r" t="t"/>
              <a:pathLst>
                <a:path extrusionOk="0" h="3867" w="3652">
                  <a:moveTo>
                    <a:pt x="0" y="0"/>
                  </a:moveTo>
                  <a:lnTo>
                    <a:pt x="559" y="2079"/>
                  </a:lnTo>
                  <a:lnTo>
                    <a:pt x="3652" y="3866"/>
                  </a:lnTo>
                  <a:lnTo>
                    <a:pt x="3652" y="3866"/>
                  </a:lnTo>
                  <a:lnTo>
                    <a:pt x="3093" y="1770"/>
                  </a:lnTo>
                  <a:lnTo>
                    <a:pt x="0" y="0"/>
                  </a:lnTo>
                  <a:close/>
                </a:path>
              </a:pathLst>
            </a:custGeom>
            <a:solidFill>
              <a:srgbClr val="5C65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343" name="Google Shape;343;g124ea18a8d2_0_918"/>
            <p:cNvSpPr/>
            <p:nvPr/>
          </p:nvSpPr>
          <p:spPr>
            <a:xfrm>
              <a:off x="5240425" y="1849225"/>
              <a:ext cx="129525" cy="58650"/>
            </a:xfrm>
            <a:custGeom>
              <a:rect b="b" l="l" r="r" t="t"/>
              <a:pathLst>
                <a:path extrusionOk="0" h="2346" w="5181">
                  <a:moveTo>
                    <a:pt x="2097" y="0"/>
                  </a:moveTo>
                  <a:lnTo>
                    <a:pt x="0" y="558"/>
                  </a:lnTo>
                  <a:lnTo>
                    <a:pt x="3102" y="2345"/>
                  </a:lnTo>
                  <a:lnTo>
                    <a:pt x="5181" y="1787"/>
                  </a:lnTo>
                  <a:lnTo>
                    <a:pt x="2097" y="0"/>
                  </a:lnTo>
                  <a:close/>
                </a:path>
              </a:pathLst>
            </a:custGeom>
            <a:solidFill>
              <a:srgbClr val="5C65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344" name="Google Shape;344;g124ea18a8d2_0_918"/>
            <p:cNvSpPr/>
            <p:nvPr/>
          </p:nvSpPr>
          <p:spPr>
            <a:xfrm>
              <a:off x="5136100" y="1801950"/>
              <a:ext cx="201850" cy="120100"/>
            </a:xfrm>
            <a:custGeom>
              <a:rect b="b" l="l" r="r" t="t"/>
              <a:pathLst>
                <a:path extrusionOk="0" h="4804" w="8074">
                  <a:moveTo>
                    <a:pt x="630" y="1"/>
                  </a:moveTo>
                  <a:cubicBezTo>
                    <a:pt x="243" y="1"/>
                    <a:pt x="1" y="588"/>
                    <a:pt x="445" y="817"/>
                  </a:cubicBezTo>
                  <a:lnTo>
                    <a:pt x="7275" y="4743"/>
                  </a:lnTo>
                  <a:cubicBezTo>
                    <a:pt x="7335" y="4786"/>
                    <a:pt x="7412" y="4804"/>
                    <a:pt x="7490" y="4804"/>
                  </a:cubicBezTo>
                  <a:cubicBezTo>
                    <a:pt x="7919" y="4804"/>
                    <a:pt x="8074" y="4219"/>
                    <a:pt x="7704" y="4005"/>
                  </a:cubicBezTo>
                  <a:lnTo>
                    <a:pt x="874" y="78"/>
                  </a:lnTo>
                  <a:cubicBezTo>
                    <a:pt x="790" y="24"/>
                    <a:pt x="707" y="1"/>
                    <a:pt x="630" y="1"/>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grpSp>
      <p:grpSp>
        <p:nvGrpSpPr>
          <p:cNvPr id="345" name="Google Shape;345;g124ea18a8d2_0_918"/>
          <p:cNvGrpSpPr/>
          <p:nvPr/>
        </p:nvGrpSpPr>
        <p:grpSpPr>
          <a:xfrm>
            <a:off x="167051" y="2950065"/>
            <a:ext cx="225251" cy="186748"/>
            <a:chOff x="4998800" y="1632275"/>
            <a:chExt cx="371150" cy="327800"/>
          </a:xfrm>
        </p:grpSpPr>
        <p:sp>
          <p:nvSpPr>
            <p:cNvPr id="346" name="Google Shape;346;g124ea18a8d2_0_918"/>
            <p:cNvSpPr/>
            <p:nvPr/>
          </p:nvSpPr>
          <p:spPr>
            <a:xfrm>
              <a:off x="4998800" y="1632275"/>
              <a:ext cx="249600" cy="324975"/>
            </a:xfrm>
            <a:custGeom>
              <a:rect b="b" l="l" r="r" t="t"/>
              <a:pathLst>
                <a:path extrusionOk="0" h="12999" w="9984">
                  <a:moveTo>
                    <a:pt x="5784" y="1"/>
                  </a:moveTo>
                  <a:cubicBezTo>
                    <a:pt x="5280" y="1"/>
                    <a:pt x="4723" y="161"/>
                    <a:pt x="4132" y="499"/>
                  </a:cubicBezTo>
                  <a:cubicBezTo>
                    <a:pt x="1856" y="1822"/>
                    <a:pt x="0" y="5362"/>
                    <a:pt x="0" y="8403"/>
                  </a:cubicBezTo>
                  <a:cubicBezTo>
                    <a:pt x="0" y="10216"/>
                    <a:pt x="653" y="11290"/>
                    <a:pt x="1667" y="11865"/>
                  </a:cubicBezTo>
                  <a:lnTo>
                    <a:pt x="3205" y="12750"/>
                  </a:lnTo>
                  <a:cubicBezTo>
                    <a:pt x="3509" y="12913"/>
                    <a:pt x="3849" y="12999"/>
                    <a:pt x="4215" y="12999"/>
                  </a:cubicBezTo>
                  <a:cubicBezTo>
                    <a:pt x="4717" y="12999"/>
                    <a:pt x="5270" y="12839"/>
                    <a:pt x="5851" y="12501"/>
                  </a:cubicBezTo>
                  <a:cubicBezTo>
                    <a:pt x="8136" y="11178"/>
                    <a:pt x="9983" y="7647"/>
                    <a:pt x="9983" y="4597"/>
                  </a:cubicBezTo>
                  <a:cubicBezTo>
                    <a:pt x="9983" y="2037"/>
                    <a:pt x="8643" y="1307"/>
                    <a:pt x="8643" y="1307"/>
                  </a:cubicBezTo>
                  <a:lnTo>
                    <a:pt x="6761" y="233"/>
                  </a:lnTo>
                  <a:cubicBezTo>
                    <a:pt x="6467" y="80"/>
                    <a:pt x="6139" y="1"/>
                    <a:pt x="5784" y="1"/>
                  </a:cubicBezTo>
                  <a:close/>
                </a:path>
              </a:pathLst>
            </a:custGeom>
            <a:solidFill>
              <a:srgbClr val="1FB2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347" name="Google Shape;347;g124ea18a8d2_0_918"/>
            <p:cNvSpPr/>
            <p:nvPr/>
          </p:nvSpPr>
          <p:spPr>
            <a:xfrm>
              <a:off x="5041525" y="1656575"/>
              <a:ext cx="206875" cy="300575"/>
            </a:xfrm>
            <a:custGeom>
              <a:rect b="b" l="l" r="r" t="t"/>
              <a:pathLst>
                <a:path extrusionOk="0" h="12023" w="8275">
                  <a:moveTo>
                    <a:pt x="5783" y="0"/>
                  </a:moveTo>
                  <a:cubicBezTo>
                    <a:pt x="5280" y="0"/>
                    <a:pt x="4725" y="160"/>
                    <a:pt x="4142" y="498"/>
                  </a:cubicBezTo>
                  <a:cubicBezTo>
                    <a:pt x="1856" y="1812"/>
                    <a:pt x="1" y="5352"/>
                    <a:pt x="1" y="8402"/>
                  </a:cubicBezTo>
                  <a:cubicBezTo>
                    <a:pt x="1" y="10668"/>
                    <a:pt x="1031" y="12023"/>
                    <a:pt x="2501" y="12023"/>
                  </a:cubicBezTo>
                  <a:cubicBezTo>
                    <a:pt x="3004" y="12023"/>
                    <a:pt x="3559" y="11864"/>
                    <a:pt x="4142" y="11529"/>
                  </a:cubicBezTo>
                  <a:cubicBezTo>
                    <a:pt x="6427" y="10206"/>
                    <a:pt x="8274" y="6675"/>
                    <a:pt x="8274" y="3625"/>
                  </a:cubicBezTo>
                  <a:cubicBezTo>
                    <a:pt x="8274" y="1360"/>
                    <a:pt x="7250" y="0"/>
                    <a:pt x="5783" y="0"/>
                  </a:cubicBezTo>
                  <a:close/>
                </a:path>
              </a:pathLst>
            </a:custGeom>
            <a:solidFill>
              <a:srgbClr val="23C7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348" name="Google Shape;348;g124ea18a8d2_0_918"/>
            <p:cNvSpPr/>
            <p:nvPr/>
          </p:nvSpPr>
          <p:spPr>
            <a:xfrm>
              <a:off x="5073325" y="1702550"/>
              <a:ext cx="143500" cy="208725"/>
            </a:xfrm>
            <a:custGeom>
              <a:rect b="b" l="l" r="r" t="t"/>
              <a:pathLst>
                <a:path extrusionOk="0" h="8349" w="5740">
                  <a:moveTo>
                    <a:pt x="4008" y="1"/>
                  </a:moveTo>
                  <a:cubicBezTo>
                    <a:pt x="3660" y="1"/>
                    <a:pt x="3275" y="111"/>
                    <a:pt x="2870" y="343"/>
                  </a:cubicBezTo>
                  <a:cubicBezTo>
                    <a:pt x="1289" y="1262"/>
                    <a:pt x="0" y="3719"/>
                    <a:pt x="0" y="5833"/>
                  </a:cubicBezTo>
                  <a:cubicBezTo>
                    <a:pt x="0" y="7408"/>
                    <a:pt x="716" y="8348"/>
                    <a:pt x="1735" y="8348"/>
                  </a:cubicBezTo>
                  <a:cubicBezTo>
                    <a:pt x="2083" y="8348"/>
                    <a:pt x="2467" y="8238"/>
                    <a:pt x="2870" y="8006"/>
                  </a:cubicBezTo>
                  <a:cubicBezTo>
                    <a:pt x="4451" y="7087"/>
                    <a:pt x="5739" y="4630"/>
                    <a:pt x="5739" y="2516"/>
                  </a:cubicBezTo>
                  <a:cubicBezTo>
                    <a:pt x="5739" y="941"/>
                    <a:pt x="5028" y="1"/>
                    <a:pt x="4008"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349" name="Google Shape;349;g124ea18a8d2_0_918"/>
            <p:cNvSpPr/>
            <p:nvPr/>
          </p:nvSpPr>
          <p:spPr>
            <a:xfrm>
              <a:off x="5105975" y="1750025"/>
              <a:ext cx="78200" cy="113775"/>
            </a:xfrm>
            <a:custGeom>
              <a:rect b="b" l="l" r="r" t="t"/>
              <a:pathLst>
                <a:path extrusionOk="0" h="4551" w="3128">
                  <a:moveTo>
                    <a:pt x="2185" y="1"/>
                  </a:moveTo>
                  <a:cubicBezTo>
                    <a:pt x="1995" y="1"/>
                    <a:pt x="1785" y="61"/>
                    <a:pt x="1564" y="188"/>
                  </a:cubicBezTo>
                  <a:cubicBezTo>
                    <a:pt x="696" y="686"/>
                    <a:pt x="0" y="2035"/>
                    <a:pt x="0" y="3186"/>
                  </a:cubicBezTo>
                  <a:cubicBezTo>
                    <a:pt x="0" y="4038"/>
                    <a:pt x="386" y="4550"/>
                    <a:pt x="942" y="4550"/>
                  </a:cubicBezTo>
                  <a:cubicBezTo>
                    <a:pt x="1133" y="4550"/>
                    <a:pt x="1343" y="4490"/>
                    <a:pt x="1564" y="4363"/>
                  </a:cubicBezTo>
                  <a:cubicBezTo>
                    <a:pt x="2431" y="3865"/>
                    <a:pt x="3127" y="2525"/>
                    <a:pt x="3127" y="1373"/>
                  </a:cubicBezTo>
                  <a:cubicBezTo>
                    <a:pt x="3127" y="515"/>
                    <a:pt x="2741" y="1"/>
                    <a:pt x="2185" y="1"/>
                  </a:cubicBezTo>
                  <a:close/>
                </a:path>
              </a:pathLst>
            </a:custGeom>
            <a:solidFill>
              <a:srgbClr val="23C7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350" name="Google Shape;350;g124ea18a8d2_0_918"/>
            <p:cNvSpPr/>
            <p:nvPr/>
          </p:nvSpPr>
          <p:spPr>
            <a:xfrm>
              <a:off x="5240425" y="1863400"/>
              <a:ext cx="91300" cy="96675"/>
            </a:xfrm>
            <a:custGeom>
              <a:rect b="b" l="l" r="r" t="t"/>
              <a:pathLst>
                <a:path extrusionOk="0" h="3867" w="3652">
                  <a:moveTo>
                    <a:pt x="0" y="0"/>
                  </a:moveTo>
                  <a:lnTo>
                    <a:pt x="559" y="2079"/>
                  </a:lnTo>
                  <a:lnTo>
                    <a:pt x="3652" y="3866"/>
                  </a:lnTo>
                  <a:lnTo>
                    <a:pt x="3652" y="3866"/>
                  </a:lnTo>
                  <a:lnTo>
                    <a:pt x="3093" y="1770"/>
                  </a:lnTo>
                  <a:lnTo>
                    <a:pt x="0" y="0"/>
                  </a:lnTo>
                  <a:close/>
                </a:path>
              </a:pathLst>
            </a:custGeom>
            <a:solidFill>
              <a:srgbClr val="5C65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351" name="Google Shape;351;g124ea18a8d2_0_918"/>
            <p:cNvSpPr/>
            <p:nvPr/>
          </p:nvSpPr>
          <p:spPr>
            <a:xfrm>
              <a:off x="5240425" y="1849225"/>
              <a:ext cx="129525" cy="58650"/>
            </a:xfrm>
            <a:custGeom>
              <a:rect b="b" l="l" r="r" t="t"/>
              <a:pathLst>
                <a:path extrusionOk="0" h="2346" w="5181">
                  <a:moveTo>
                    <a:pt x="2097" y="0"/>
                  </a:moveTo>
                  <a:lnTo>
                    <a:pt x="0" y="558"/>
                  </a:lnTo>
                  <a:lnTo>
                    <a:pt x="3102" y="2345"/>
                  </a:lnTo>
                  <a:lnTo>
                    <a:pt x="5181" y="1787"/>
                  </a:lnTo>
                  <a:lnTo>
                    <a:pt x="2097" y="0"/>
                  </a:lnTo>
                  <a:close/>
                </a:path>
              </a:pathLst>
            </a:custGeom>
            <a:solidFill>
              <a:srgbClr val="5C65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352" name="Google Shape;352;g124ea18a8d2_0_918"/>
            <p:cNvSpPr/>
            <p:nvPr/>
          </p:nvSpPr>
          <p:spPr>
            <a:xfrm>
              <a:off x="5136100" y="1801950"/>
              <a:ext cx="201850" cy="120100"/>
            </a:xfrm>
            <a:custGeom>
              <a:rect b="b" l="l" r="r" t="t"/>
              <a:pathLst>
                <a:path extrusionOk="0" h="4804" w="8074">
                  <a:moveTo>
                    <a:pt x="630" y="1"/>
                  </a:moveTo>
                  <a:cubicBezTo>
                    <a:pt x="243" y="1"/>
                    <a:pt x="1" y="588"/>
                    <a:pt x="445" y="817"/>
                  </a:cubicBezTo>
                  <a:lnTo>
                    <a:pt x="7275" y="4743"/>
                  </a:lnTo>
                  <a:cubicBezTo>
                    <a:pt x="7335" y="4786"/>
                    <a:pt x="7412" y="4804"/>
                    <a:pt x="7490" y="4804"/>
                  </a:cubicBezTo>
                  <a:cubicBezTo>
                    <a:pt x="7919" y="4804"/>
                    <a:pt x="8074" y="4219"/>
                    <a:pt x="7704" y="4005"/>
                  </a:cubicBezTo>
                  <a:lnTo>
                    <a:pt x="874" y="78"/>
                  </a:lnTo>
                  <a:cubicBezTo>
                    <a:pt x="790" y="24"/>
                    <a:pt x="707" y="1"/>
                    <a:pt x="630" y="1"/>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grpSp>
      <p:pic>
        <p:nvPicPr>
          <p:cNvPr id="353" name="Google Shape;353;g124ea18a8d2_0_918"/>
          <p:cNvPicPr preferRelativeResize="0"/>
          <p:nvPr/>
        </p:nvPicPr>
        <p:blipFill rotWithShape="1">
          <a:blip r:embed="rId3">
            <a:alphaModFix/>
          </a:blip>
          <a:srcRect b="6288" l="0" r="0" t="0"/>
          <a:stretch/>
        </p:blipFill>
        <p:spPr>
          <a:xfrm>
            <a:off x="4788775" y="1249500"/>
            <a:ext cx="3876124" cy="307840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357" name="Shape 357"/>
        <p:cNvGrpSpPr/>
        <p:nvPr/>
      </p:nvGrpSpPr>
      <p:grpSpPr>
        <a:xfrm>
          <a:off x="0" y="0"/>
          <a:ext cx="0" cy="0"/>
          <a:chOff x="0" y="0"/>
          <a:chExt cx="0" cy="0"/>
        </a:xfrm>
      </p:grpSpPr>
      <p:sp>
        <p:nvSpPr>
          <p:cNvPr id="358" name="Google Shape;358;g124ea18a8d2_0_971"/>
          <p:cNvSpPr txBox="1"/>
          <p:nvPr>
            <p:ph type="ctrTitle"/>
          </p:nvPr>
        </p:nvSpPr>
        <p:spPr>
          <a:xfrm>
            <a:off x="1445225" y="360643"/>
            <a:ext cx="7264500" cy="504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2400"/>
              <a:buNone/>
            </a:pPr>
            <a:r>
              <a:rPr lang="en">
                <a:solidFill>
                  <a:srgbClr val="23C7AC"/>
                </a:solidFill>
              </a:rPr>
              <a:t>4</a:t>
            </a:r>
            <a:r>
              <a:rPr lang="en">
                <a:solidFill>
                  <a:srgbClr val="23C7AC"/>
                </a:solidFill>
              </a:rPr>
              <a:t>. I</a:t>
            </a:r>
            <a:r>
              <a:rPr lang="en">
                <a:solidFill>
                  <a:srgbClr val="23C7AC"/>
                </a:solidFill>
              </a:rPr>
              <a:t>nitial paths for devices</a:t>
            </a:r>
            <a:endParaRPr/>
          </a:p>
        </p:txBody>
      </p:sp>
      <p:grpSp>
        <p:nvGrpSpPr>
          <p:cNvPr id="359" name="Google Shape;359;g124ea18a8d2_0_971"/>
          <p:cNvGrpSpPr/>
          <p:nvPr/>
        </p:nvGrpSpPr>
        <p:grpSpPr>
          <a:xfrm flipH="1">
            <a:off x="-52560" y="3565861"/>
            <a:ext cx="1082306" cy="1559420"/>
            <a:chOff x="5746200" y="-125075"/>
            <a:chExt cx="337125" cy="485725"/>
          </a:xfrm>
        </p:grpSpPr>
        <p:sp>
          <p:nvSpPr>
            <p:cNvPr id="360" name="Google Shape;360;g124ea18a8d2_0_971"/>
            <p:cNvSpPr/>
            <p:nvPr/>
          </p:nvSpPr>
          <p:spPr>
            <a:xfrm>
              <a:off x="5834100" y="-125075"/>
              <a:ext cx="249225" cy="261950"/>
            </a:xfrm>
            <a:custGeom>
              <a:rect b="b" l="l" r="r" t="t"/>
              <a:pathLst>
                <a:path extrusionOk="0" h="10478" w="9969">
                  <a:moveTo>
                    <a:pt x="3223" y="1"/>
                  </a:moveTo>
                  <a:cubicBezTo>
                    <a:pt x="2651" y="1"/>
                    <a:pt x="2118" y="114"/>
                    <a:pt x="1653" y="309"/>
                  </a:cubicBezTo>
                  <a:cubicBezTo>
                    <a:pt x="1" y="1002"/>
                    <a:pt x="340" y="2699"/>
                    <a:pt x="2374" y="3715"/>
                  </a:cubicBezTo>
                  <a:cubicBezTo>
                    <a:pt x="4407" y="4732"/>
                    <a:pt x="6936" y="6510"/>
                    <a:pt x="7541" y="9750"/>
                  </a:cubicBezTo>
                  <a:lnTo>
                    <a:pt x="9673" y="10477"/>
                  </a:lnTo>
                  <a:cubicBezTo>
                    <a:pt x="9744" y="10447"/>
                    <a:pt x="9969" y="5626"/>
                    <a:pt x="7895" y="2783"/>
                  </a:cubicBezTo>
                  <a:cubicBezTo>
                    <a:pt x="6405" y="743"/>
                    <a:pt x="4686" y="1"/>
                    <a:pt x="3223"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1" name="Google Shape;361;g124ea18a8d2_0_971"/>
            <p:cNvSpPr/>
            <p:nvPr/>
          </p:nvSpPr>
          <p:spPr>
            <a:xfrm>
              <a:off x="5896575" y="-107050"/>
              <a:ext cx="164425" cy="208550"/>
            </a:xfrm>
            <a:custGeom>
              <a:rect b="b" l="l" r="r" t="t"/>
              <a:pathLst>
                <a:path extrusionOk="0" h="8342" w="6577">
                  <a:moveTo>
                    <a:pt x="174" y="1"/>
                  </a:moveTo>
                  <a:cubicBezTo>
                    <a:pt x="102" y="1"/>
                    <a:pt x="38" y="49"/>
                    <a:pt x="21" y="118"/>
                  </a:cubicBezTo>
                  <a:cubicBezTo>
                    <a:pt x="0" y="200"/>
                    <a:pt x="52" y="284"/>
                    <a:pt x="133" y="305"/>
                  </a:cubicBezTo>
                  <a:cubicBezTo>
                    <a:pt x="2584" y="917"/>
                    <a:pt x="5478" y="3317"/>
                    <a:pt x="6256" y="8213"/>
                  </a:cubicBezTo>
                  <a:cubicBezTo>
                    <a:pt x="6270" y="8287"/>
                    <a:pt x="6335" y="8342"/>
                    <a:pt x="6409" y="8342"/>
                  </a:cubicBezTo>
                  <a:lnTo>
                    <a:pt x="6433" y="8342"/>
                  </a:lnTo>
                  <a:cubicBezTo>
                    <a:pt x="6518" y="8328"/>
                    <a:pt x="6576" y="8247"/>
                    <a:pt x="6562" y="8162"/>
                  </a:cubicBezTo>
                  <a:cubicBezTo>
                    <a:pt x="5760" y="3120"/>
                    <a:pt x="2754" y="642"/>
                    <a:pt x="212" y="5"/>
                  </a:cubicBezTo>
                  <a:cubicBezTo>
                    <a:pt x="199" y="2"/>
                    <a:pt x="186" y="1"/>
                    <a:pt x="17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2" name="Google Shape;362;g124ea18a8d2_0_971"/>
            <p:cNvSpPr/>
            <p:nvPr/>
          </p:nvSpPr>
          <p:spPr>
            <a:xfrm>
              <a:off x="5746200" y="18375"/>
              <a:ext cx="331275" cy="342275"/>
            </a:xfrm>
            <a:custGeom>
              <a:rect b="b" l="l" r="r" t="t"/>
              <a:pathLst>
                <a:path extrusionOk="0" h="13691" w="13251">
                  <a:moveTo>
                    <a:pt x="3906" y="0"/>
                  </a:moveTo>
                  <a:cubicBezTo>
                    <a:pt x="3211" y="0"/>
                    <a:pt x="2518" y="119"/>
                    <a:pt x="1861" y="381"/>
                  </a:cubicBezTo>
                  <a:cubicBezTo>
                    <a:pt x="1" y="1125"/>
                    <a:pt x="1021" y="2893"/>
                    <a:pt x="2867" y="3474"/>
                  </a:cubicBezTo>
                  <a:cubicBezTo>
                    <a:pt x="4931" y="4121"/>
                    <a:pt x="5339" y="4756"/>
                    <a:pt x="5607" y="5820"/>
                  </a:cubicBezTo>
                  <a:cubicBezTo>
                    <a:pt x="5832" y="6701"/>
                    <a:pt x="5342" y="8496"/>
                    <a:pt x="5828" y="9822"/>
                  </a:cubicBezTo>
                  <a:cubicBezTo>
                    <a:pt x="6312" y="11148"/>
                    <a:pt x="8140" y="11301"/>
                    <a:pt x="9708" y="11444"/>
                  </a:cubicBezTo>
                  <a:cubicBezTo>
                    <a:pt x="11217" y="11580"/>
                    <a:pt x="12499" y="12420"/>
                    <a:pt x="12811" y="13691"/>
                  </a:cubicBezTo>
                  <a:cubicBezTo>
                    <a:pt x="12832" y="13229"/>
                    <a:pt x="12849" y="12770"/>
                    <a:pt x="12866" y="12307"/>
                  </a:cubicBezTo>
                  <a:cubicBezTo>
                    <a:pt x="12927" y="10645"/>
                    <a:pt x="12992" y="8982"/>
                    <a:pt x="13053" y="7320"/>
                  </a:cubicBezTo>
                  <a:cubicBezTo>
                    <a:pt x="13081" y="6555"/>
                    <a:pt x="13111" y="5790"/>
                    <a:pt x="13138" y="5025"/>
                  </a:cubicBezTo>
                  <a:cubicBezTo>
                    <a:pt x="13169" y="4267"/>
                    <a:pt x="13250" y="3485"/>
                    <a:pt x="12880" y="2791"/>
                  </a:cubicBezTo>
                  <a:cubicBezTo>
                    <a:pt x="12353" y="1802"/>
                    <a:pt x="11350" y="1037"/>
                    <a:pt x="10231" y="965"/>
                  </a:cubicBezTo>
                  <a:cubicBezTo>
                    <a:pt x="10189" y="962"/>
                    <a:pt x="10147" y="961"/>
                    <a:pt x="10105" y="961"/>
                  </a:cubicBezTo>
                  <a:cubicBezTo>
                    <a:pt x="9932" y="961"/>
                    <a:pt x="9758" y="984"/>
                    <a:pt x="9585" y="1006"/>
                  </a:cubicBezTo>
                  <a:cubicBezTo>
                    <a:pt x="9410" y="1031"/>
                    <a:pt x="9237" y="1056"/>
                    <a:pt x="9062" y="1056"/>
                  </a:cubicBezTo>
                  <a:cubicBezTo>
                    <a:pt x="9020" y="1056"/>
                    <a:pt x="8978" y="1054"/>
                    <a:pt x="8936" y="1051"/>
                  </a:cubicBezTo>
                  <a:cubicBezTo>
                    <a:pt x="8576" y="1026"/>
                    <a:pt x="8191" y="976"/>
                    <a:pt x="7831" y="898"/>
                  </a:cubicBezTo>
                  <a:cubicBezTo>
                    <a:pt x="7046" y="728"/>
                    <a:pt x="6301" y="405"/>
                    <a:pt x="5522" y="207"/>
                  </a:cubicBezTo>
                  <a:cubicBezTo>
                    <a:pt x="4993" y="73"/>
                    <a:pt x="4449" y="0"/>
                    <a:pt x="3906"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3" name="Google Shape;363;g124ea18a8d2_0_971"/>
            <p:cNvSpPr/>
            <p:nvPr/>
          </p:nvSpPr>
          <p:spPr>
            <a:xfrm>
              <a:off x="5822900" y="42200"/>
              <a:ext cx="248025" cy="210700"/>
            </a:xfrm>
            <a:custGeom>
              <a:rect b="b" l="l" r="r" t="t"/>
              <a:pathLst>
                <a:path extrusionOk="0" h="8428" w="9921">
                  <a:moveTo>
                    <a:pt x="160" y="0"/>
                  </a:moveTo>
                  <a:cubicBezTo>
                    <a:pt x="84" y="0"/>
                    <a:pt x="20" y="58"/>
                    <a:pt x="10" y="135"/>
                  </a:cubicBezTo>
                  <a:cubicBezTo>
                    <a:pt x="0" y="220"/>
                    <a:pt x="61" y="298"/>
                    <a:pt x="146" y="308"/>
                  </a:cubicBezTo>
                  <a:cubicBezTo>
                    <a:pt x="2139" y="543"/>
                    <a:pt x="8132" y="4239"/>
                    <a:pt x="9601" y="8325"/>
                  </a:cubicBezTo>
                  <a:cubicBezTo>
                    <a:pt x="9621" y="8386"/>
                    <a:pt x="9682" y="8427"/>
                    <a:pt x="9743" y="8427"/>
                  </a:cubicBezTo>
                  <a:cubicBezTo>
                    <a:pt x="9764" y="8427"/>
                    <a:pt x="9781" y="8424"/>
                    <a:pt x="9798" y="8417"/>
                  </a:cubicBezTo>
                  <a:cubicBezTo>
                    <a:pt x="9880" y="8390"/>
                    <a:pt x="9920" y="8302"/>
                    <a:pt x="9890" y="8220"/>
                  </a:cubicBezTo>
                  <a:cubicBezTo>
                    <a:pt x="8387" y="4031"/>
                    <a:pt x="2230" y="244"/>
                    <a:pt x="184" y="2"/>
                  </a:cubicBezTo>
                  <a:cubicBezTo>
                    <a:pt x="176" y="1"/>
                    <a:pt x="168" y="0"/>
                    <a:pt x="16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4" name="Google Shape;364;g124ea18a8d2_0_971"/>
            <p:cNvSpPr/>
            <p:nvPr/>
          </p:nvSpPr>
          <p:spPr>
            <a:xfrm>
              <a:off x="6009450" y="71800"/>
              <a:ext cx="26375" cy="97400"/>
            </a:xfrm>
            <a:custGeom>
              <a:rect b="b" l="l" r="r" t="t"/>
              <a:pathLst>
                <a:path extrusionOk="0" h="3896" w="1055">
                  <a:moveTo>
                    <a:pt x="533" y="0"/>
                  </a:moveTo>
                  <a:cubicBezTo>
                    <a:pt x="521" y="0"/>
                    <a:pt x="509" y="2"/>
                    <a:pt x="497" y="5"/>
                  </a:cubicBezTo>
                  <a:cubicBezTo>
                    <a:pt x="412" y="29"/>
                    <a:pt x="364" y="113"/>
                    <a:pt x="384" y="195"/>
                  </a:cubicBezTo>
                  <a:cubicBezTo>
                    <a:pt x="388" y="209"/>
                    <a:pt x="731" y="1623"/>
                    <a:pt x="28" y="3691"/>
                  </a:cubicBezTo>
                  <a:cubicBezTo>
                    <a:pt x="1" y="3772"/>
                    <a:pt x="45" y="3857"/>
                    <a:pt x="126" y="3887"/>
                  </a:cubicBezTo>
                  <a:cubicBezTo>
                    <a:pt x="136" y="3891"/>
                    <a:pt x="150" y="3891"/>
                    <a:pt x="160" y="3895"/>
                  </a:cubicBezTo>
                  <a:cubicBezTo>
                    <a:pt x="165" y="3895"/>
                    <a:pt x="170" y="3895"/>
                    <a:pt x="175" y="3895"/>
                  </a:cubicBezTo>
                  <a:cubicBezTo>
                    <a:pt x="241" y="3895"/>
                    <a:pt x="301" y="3855"/>
                    <a:pt x="323" y="3789"/>
                  </a:cubicBezTo>
                  <a:cubicBezTo>
                    <a:pt x="1054" y="1627"/>
                    <a:pt x="701" y="179"/>
                    <a:pt x="684" y="117"/>
                  </a:cubicBezTo>
                  <a:cubicBezTo>
                    <a:pt x="666" y="48"/>
                    <a:pt x="602" y="0"/>
                    <a:pt x="533"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5" name="Google Shape;365;g124ea18a8d2_0_971"/>
            <p:cNvSpPr/>
            <p:nvPr/>
          </p:nvSpPr>
          <p:spPr>
            <a:xfrm>
              <a:off x="5954025" y="213800"/>
              <a:ext cx="107200" cy="16900"/>
            </a:xfrm>
            <a:custGeom>
              <a:rect b="b" l="l" r="r" t="t"/>
              <a:pathLst>
                <a:path extrusionOk="0" h="676" w="4288">
                  <a:moveTo>
                    <a:pt x="2103" y="1"/>
                  </a:moveTo>
                  <a:cubicBezTo>
                    <a:pt x="1103" y="1"/>
                    <a:pt x="205" y="161"/>
                    <a:pt x="140" y="173"/>
                  </a:cubicBezTo>
                  <a:cubicBezTo>
                    <a:pt x="59" y="186"/>
                    <a:pt x="1" y="267"/>
                    <a:pt x="18" y="353"/>
                  </a:cubicBezTo>
                  <a:cubicBezTo>
                    <a:pt x="30" y="425"/>
                    <a:pt x="95" y="478"/>
                    <a:pt x="169" y="478"/>
                  </a:cubicBezTo>
                  <a:cubicBezTo>
                    <a:pt x="179" y="478"/>
                    <a:pt x="188" y="477"/>
                    <a:pt x="198" y="476"/>
                  </a:cubicBezTo>
                  <a:cubicBezTo>
                    <a:pt x="212" y="473"/>
                    <a:pt x="1122" y="311"/>
                    <a:pt x="2114" y="311"/>
                  </a:cubicBezTo>
                  <a:cubicBezTo>
                    <a:pt x="2807" y="311"/>
                    <a:pt x="3541" y="390"/>
                    <a:pt x="4037" y="659"/>
                  </a:cubicBezTo>
                  <a:cubicBezTo>
                    <a:pt x="4060" y="672"/>
                    <a:pt x="4087" y="675"/>
                    <a:pt x="4111" y="675"/>
                  </a:cubicBezTo>
                  <a:cubicBezTo>
                    <a:pt x="4165" y="675"/>
                    <a:pt x="4220" y="648"/>
                    <a:pt x="4247" y="598"/>
                  </a:cubicBezTo>
                  <a:cubicBezTo>
                    <a:pt x="4288" y="523"/>
                    <a:pt x="4261" y="427"/>
                    <a:pt x="4186" y="387"/>
                  </a:cubicBezTo>
                  <a:cubicBezTo>
                    <a:pt x="3633" y="88"/>
                    <a:pt x="2841" y="1"/>
                    <a:pt x="2103"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6" name="Google Shape;366;g124ea18a8d2_0_971"/>
            <p:cNvSpPr/>
            <p:nvPr/>
          </p:nvSpPr>
          <p:spPr>
            <a:xfrm>
              <a:off x="5822900" y="42200"/>
              <a:ext cx="248025" cy="210700"/>
            </a:xfrm>
            <a:custGeom>
              <a:rect b="b" l="l" r="r" t="t"/>
              <a:pathLst>
                <a:path extrusionOk="0" h="8428" w="9921">
                  <a:moveTo>
                    <a:pt x="160" y="0"/>
                  </a:moveTo>
                  <a:cubicBezTo>
                    <a:pt x="84" y="0"/>
                    <a:pt x="20" y="58"/>
                    <a:pt x="10" y="135"/>
                  </a:cubicBezTo>
                  <a:cubicBezTo>
                    <a:pt x="0" y="220"/>
                    <a:pt x="61" y="298"/>
                    <a:pt x="146" y="308"/>
                  </a:cubicBezTo>
                  <a:cubicBezTo>
                    <a:pt x="2139" y="543"/>
                    <a:pt x="8132" y="4239"/>
                    <a:pt x="9601" y="8325"/>
                  </a:cubicBezTo>
                  <a:cubicBezTo>
                    <a:pt x="9621" y="8386"/>
                    <a:pt x="9682" y="8427"/>
                    <a:pt x="9743" y="8427"/>
                  </a:cubicBezTo>
                  <a:cubicBezTo>
                    <a:pt x="9764" y="8427"/>
                    <a:pt x="9781" y="8424"/>
                    <a:pt x="9798" y="8417"/>
                  </a:cubicBezTo>
                  <a:cubicBezTo>
                    <a:pt x="9880" y="8390"/>
                    <a:pt x="9920" y="8302"/>
                    <a:pt x="9890" y="8220"/>
                  </a:cubicBezTo>
                  <a:cubicBezTo>
                    <a:pt x="8387" y="4031"/>
                    <a:pt x="2230" y="244"/>
                    <a:pt x="184" y="2"/>
                  </a:cubicBezTo>
                  <a:cubicBezTo>
                    <a:pt x="176" y="1"/>
                    <a:pt x="168" y="0"/>
                    <a:pt x="16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7" name="Google Shape;367;g124ea18a8d2_0_971"/>
            <p:cNvSpPr/>
            <p:nvPr/>
          </p:nvSpPr>
          <p:spPr>
            <a:xfrm>
              <a:off x="6009450" y="71800"/>
              <a:ext cx="26375" cy="97400"/>
            </a:xfrm>
            <a:custGeom>
              <a:rect b="b" l="l" r="r" t="t"/>
              <a:pathLst>
                <a:path extrusionOk="0" h="3896" w="1055">
                  <a:moveTo>
                    <a:pt x="533" y="0"/>
                  </a:moveTo>
                  <a:cubicBezTo>
                    <a:pt x="521" y="0"/>
                    <a:pt x="509" y="2"/>
                    <a:pt x="497" y="5"/>
                  </a:cubicBezTo>
                  <a:cubicBezTo>
                    <a:pt x="412" y="29"/>
                    <a:pt x="364" y="113"/>
                    <a:pt x="384" y="195"/>
                  </a:cubicBezTo>
                  <a:cubicBezTo>
                    <a:pt x="388" y="209"/>
                    <a:pt x="731" y="1623"/>
                    <a:pt x="28" y="3691"/>
                  </a:cubicBezTo>
                  <a:cubicBezTo>
                    <a:pt x="1" y="3772"/>
                    <a:pt x="45" y="3857"/>
                    <a:pt x="126" y="3887"/>
                  </a:cubicBezTo>
                  <a:cubicBezTo>
                    <a:pt x="136" y="3891"/>
                    <a:pt x="150" y="3891"/>
                    <a:pt x="160" y="3895"/>
                  </a:cubicBezTo>
                  <a:cubicBezTo>
                    <a:pt x="165" y="3895"/>
                    <a:pt x="170" y="3895"/>
                    <a:pt x="175" y="3895"/>
                  </a:cubicBezTo>
                  <a:cubicBezTo>
                    <a:pt x="241" y="3895"/>
                    <a:pt x="301" y="3855"/>
                    <a:pt x="323" y="3789"/>
                  </a:cubicBezTo>
                  <a:cubicBezTo>
                    <a:pt x="1054" y="1627"/>
                    <a:pt x="701" y="179"/>
                    <a:pt x="684" y="117"/>
                  </a:cubicBezTo>
                  <a:cubicBezTo>
                    <a:pt x="666" y="48"/>
                    <a:pt x="602" y="0"/>
                    <a:pt x="533"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8" name="Google Shape;368;g124ea18a8d2_0_971"/>
            <p:cNvSpPr/>
            <p:nvPr/>
          </p:nvSpPr>
          <p:spPr>
            <a:xfrm>
              <a:off x="5954025" y="213800"/>
              <a:ext cx="107200" cy="16900"/>
            </a:xfrm>
            <a:custGeom>
              <a:rect b="b" l="l" r="r" t="t"/>
              <a:pathLst>
                <a:path extrusionOk="0" h="676" w="4288">
                  <a:moveTo>
                    <a:pt x="2103" y="1"/>
                  </a:moveTo>
                  <a:cubicBezTo>
                    <a:pt x="1103" y="1"/>
                    <a:pt x="205" y="161"/>
                    <a:pt x="140" y="173"/>
                  </a:cubicBezTo>
                  <a:cubicBezTo>
                    <a:pt x="59" y="186"/>
                    <a:pt x="1" y="267"/>
                    <a:pt x="18" y="353"/>
                  </a:cubicBezTo>
                  <a:cubicBezTo>
                    <a:pt x="30" y="425"/>
                    <a:pt x="95" y="478"/>
                    <a:pt x="169" y="478"/>
                  </a:cubicBezTo>
                  <a:cubicBezTo>
                    <a:pt x="179" y="478"/>
                    <a:pt x="188" y="477"/>
                    <a:pt x="198" y="476"/>
                  </a:cubicBezTo>
                  <a:cubicBezTo>
                    <a:pt x="212" y="473"/>
                    <a:pt x="1122" y="311"/>
                    <a:pt x="2114" y="311"/>
                  </a:cubicBezTo>
                  <a:cubicBezTo>
                    <a:pt x="2807" y="311"/>
                    <a:pt x="3541" y="390"/>
                    <a:pt x="4037" y="659"/>
                  </a:cubicBezTo>
                  <a:cubicBezTo>
                    <a:pt x="4060" y="672"/>
                    <a:pt x="4087" y="675"/>
                    <a:pt x="4111" y="675"/>
                  </a:cubicBezTo>
                  <a:cubicBezTo>
                    <a:pt x="4165" y="675"/>
                    <a:pt x="4220" y="648"/>
                    <a:pt x="4247" y="598"/>
                  </a:cubicBezTo>
                  <a:cubicBezTo>
                    <a:pt x="4288" y="523"/>
                    <a:pt x="4261" y="427"/>
                    <a:pt x="4186" y="387"/>
                  </a:cubicBezTo>
                  <a:cubicBezTo>
                    <a:pt x="3633" y="88"/>
                    <a:pt x="2841" y="1"/>
                    <a:pt x="2103"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369" name="Google Shape;369;g124ea18a8d2_0_971"/>
          <p:cNvCxnSpPr/>
          <p:nvPr/>
        </p:nvCxnSpPr>
        <p:spPr>
          <a:xfrm>
            <a:off x="4337300" y="1084600"/>
            <a:ext cx="0" cy="4013100"/>
          </a:xfrm>
          <a:prstGeom prst="straightConnector1">
            <a:avLst/>
          </a:prstGeom>
          <a:noFill/>
          <a:ln cap="flat" cmpd="sng" w="38100">
            <a:solidFill>
              <a:schemeClr val="accent5"/>
            </a:solidFill>
            <a:prstDash val="dash"/>
            <a:round/>
            <a:headEnd len="sm" w="sm" type="none"/>
            <a:tailEnd len="sm" w="sm" type="none"/>
          </a:ln>
        </p:spPr>
      </p:cxnSp>
      <p:sp>
        <p:nvSpPr>
          <p:cNvPr id="370" name="Google Shape;370;g124ea18a8d2_0_971"/>
          <p:cNvSpPr txBox="1"/>
          <p:nvPr/>
        </p:nvSpPr>
        <p:spPr>
          <a:xfrm>
            <a:off x="-87800" y="1052950"/>
            <a:ext cx="4361700" cy="2832300"/>
          </a:xfrm>
          <a:prstGeom prst="rect">
            <a:avLst/>
          </a:prstGeom>
          <a:noFill/>
          <a:ln>
            <a:noFill/>
          </a:ln>
        </p:spPr>
        <p:txBody>
          <a:bodyPr anchorCtr="0" anchor="t" bIns="91425" lIns="91425" spcFirstLastPara="1" rIns="91425" wrap="square" tIns="91425">
            <a:spAutoFit/>
          </a:bodyPr>
          <a:lstStyle/>
          <a:p>
            <a:pPr indent="0" lvl="0" marL="457200" marR="0" rtl="0" algn="l">
              <a:lnSpc>
                <a:spcPct val="100000"/>
              </a:lnSpc>
              <a:spcBef>
                <a:spcPts val="0"/>
              </a:spcBef>
              <a:spcAft>
                <a:spcPts val="0"/>
              </a:spcAft>
              <a:buNone/>
            </a:pPr>
            <a:r>
              <a:rPr lang="en">
                <a:latin typeface="Dosis Light"/>
                <a:ea typeface="Dosis Light"/>
                <a:cs typeface="Dosis Light"/>
                <a:sym typeface="Dosis Light"/>
              </a:rPr>
              <a:t>Randomly select </a:t>
            </a:r>
            <a:r>
              <a:rPr b="1" lang="en">
                <a:latin typeface="Dosis"/>
                <a:ea typeface="Dosis"/>
                <a:cs typeface="Dosis"/>
                <a:sym typeface="Dosis"/>
              </a:rPr>
              <a:t>one station </a:t>
            </a:r>
            <a:r>
              <a:rPr lang="en">
                <a:latin typeface="Dosis Light"/>
                <a:ea typeface="Dosis Light"/>
                <a:cs typeface="Dosis Light"/>
                <a:sym typeface="Dosis Light"/>
              </a:rPr>
              <a:t>defining the </a:t>
            </a:r>
            <a:r>
              <a:rPr b="1" lang="en">
                <a:latin typeface="Dosis"/>
                <a:ea typeface="Dosis"/>
                <a:cs typeface="Dosis"/>
                <a:sym typeface="Dosis"/>
              </a:rPr>
              <a:t>device fingerprint</a:t>
            </a:r>
            <a:r>
              <a:rPr lang="en">
                <a:latin typeface="Dosis Light"/>
                <a:ea typeface="Dosis Light"/>
                <a:cs typeface="Dosis Light"/>
                <a:sym typeface="Dosis Light"/>
              </a:rPr>
              <a:t> linked to that station (</a:t>
            </a:r>
            <a:r>
              <a:rPr b="1" lang="en">
                <a:latin typeface="Dosis"/>
                <a:ea typeface="Dosis"/>
                <a:cs typeface="Dosis"/>
                <a:sym typeface="Dosis"/>
              </a:rPr>
              <a:t>initial point</a:t>
            </a:r>
            <a:r>
              <a:rPr lang="en">
                <a:latin typeface="Dosis Light"/>
                <a:ea typeface="Dosis Light"/>
                <a:cs typeface="Dosis Light"/>
                <a:sym typeface="Dosis Light"/>
              </a:rPr>
              <a:t>).</a:t>
            </a:r>
            <a:endParaRPr>
              <a:latin typeface="Dosis Light"/>
              <a:ea typeface="Dosis Light"/>
              <a:cs typeface="Dosis Light"/>
              <a:sym typeface="Dosis Light"/>
            </a:endParaRPr>
          </a:p>
          <a:p>
            <a:pPr indent="0" lvl="0" marL="457200" marR="0" rtl="0" algn="l">
              <a:lnSpc>
                <a:spcPct val="100000"/>
              </a:lnSpc>
              <a:spcBef>
                <a:spcPts val="0"/>
              </a:spcBef>
              <a:spcAft>
                <a:spcPts val="0"/>
              </a:spcAft>
              <a:buNone/>
            </a:pPr>
            <a:r>
              <a:t/>
            </a:r>
            <a:endParaRPr sz="600">
              <a:latin typeface="Dosis Light"/>
              <a:ea typeface="Dosis Light"/>
              <a:cs typeface="Dosis Light"/>
              <a:sym typeface="Dosis Light"/>
            </a:endParaRPr>
          </a:p>
          <a:p>
            <a:pPr indent="0" lvl="0" marL="457200" marR="0" rtl="0" algn="l">
              <a:lnSpc>
                <a:spcPct val="100000"/>
              </a:lnSpc>
              <a:spcBef>
                <a:spcPts val="0"/>
              </a:spcBef>
              <a:spcAft>
                <a:spcPts val="0"/>
              </a:spcAft>
              <a:buNone/>
            </a:pPr>
            <a:r>
              <a:rPr lang="en">
                <a:latin typeface="Dosis Light"/>
                <a:ea typeface="Dosis Light"/>
                <a:cs typeface="Dosis Light"/>
                <a:sym typeface="Dosis Light"/>
              </a:rPr>
              <a:t>Randomly define </a:t>
            </a:r>
            <a:r>
              <a:rPr b="1" lang="en">
                <a:latin typeface="Dosis"/>
                <a:ea typeface="Dosis"/>
                <a:cs typeface="Dosis"/>
                <a:sym typeface="Dosis"/>
              </a:rPr>
              <a:t>number </a:t>
            </a:r>
            <a:r>
              <a:rPr lang="en">
                <a:latin typeface="Dosis Light"/>
                <a:ea typeface="Dosis Light"/>
                <a:cs typeface="Dosis Light"/>
                <a:sym typeface="Dosis Light"/>
              </a:rPr>
              <a:t>of stations to be </a:t>
            </a:r>
            <a:r>
              <a:rPr b="1" lang="en">
                <a:latin typeface="Dosis"/>
                <a:ea typeface="Dosis"/>
                <a:cs typeface="Dosis"/>
                <a:sym typeface="Dosis"/>
              </a:rPr>
              <a:t>visited </a:t>
            </a:r>
            <a:r>
              <a:rPr lang="en">
                <a:latin typeface="Dosis Light"/>
                <a:ea typeface="Dosis Light"/>
                <a:cs typeface="Dosis Light"/>
                <a:sym typeface="Dosis Light"/>
              </a:rPr>
              <a:t>per device (</a:t>
            </a:r>
            <a:r>
              <a:rPr b="1" lang="en">
                <a:latin typeface="Dosis"/>
                <a:ea typeface="Dosis"/>
                <a:cs typeface="Dosis"/>
                <a:sym typeface="Dosis"/>
              </a:rPr>
              <a:t>length</a:t>
            </a:r>
            <a:r>
              <a:rPr lang="en">
                <a:latin typeface="Dosis Light"/>
                <a:ea typeface="Dosis Light"/>
                <a:cs typeface="Dosis Light"/>
                <a:sym typeface="Dosis Light"/>
              </a:rPr>
              <a:t> of the path). Using Poisson distro. with mean of </a:t>
            </a:r>
            <a:r>
              <a:rPr b="1" lang="en">
                <a:latin typeface="Dosis"/>
                <a:ea typeface="Dosis"/>
                <a:cs typeface="Dosis"/>
                <a:sym typeface="Dosis"/>
              </a:rPr>
              <a:t>10</a:t>
            </a:r>
            <a:r>
              <a:rPr lang="en">
                <a:latin typeface="Dosis Light"/>
                <a:ea typeface="Dosis Light"/>
                <a:cs typeface="Dosis Light"/>
                <a:sym typeface="Dosis Light"/>
              </a:rPr>
              <a:t> stations per device in a month.</a:t>
            </a:r>
            <a:endParaRPr>
              <a:latin typeface="Dosis Light"/>
              <a:ea typeface="Dosis Light"/>
              <a:cs typeface="Dosis Light"/>
              <a:sym typeface="Dosis Light"/>
            </a:endParaRPr>
          </a:p>
          <a:p>
            <a:pPr indent="0" lvl="0" marL="457200" marR="0" rtl="0" algn="l">
              <a:lnSpc>
                <a:spcPct val="100000"/>
              </a:lnSpc>
              <a:spcBef>
                <a:spcPts val="0"/>
              </a:spcBef>
              <a:spcAft>
                <a:spcPts val="0"/>
              </a:spcAft>
              <a:buNone/>
            </a:pPr>
            <a:r>
              <a:t/>
            </a:r>
            <a:endParaRPr sz="600">
              <a:latin typeface="Dosis Light"/>
              <a:ea typeface="Dosis Light"/>
              <a:cs typeface="Dosis Light"/>
              <a:sym typeface="Dosis Light"/>
            </a:endParaRPr>
          </a:p>
          <a:p>
            <a:pPr indent="0" lvl="0" marL="457200" marR="0" rtl="0" algn="l">
              <a:lnSpc>
                <a:spcPct val="100000"/>
              </a:lnSpc>
              <a:spcBef>
                <a:spcPts val="0"/>
              </a:spcBef>
              <a:spcAft>
                <a:spcPts val="0"/>
              </a:spcAft>
              <a:buNone/>
            </a:pPr>
            <a:r>
              <a:rPr lang="en">
                <a:latin typeface="Dosis Light"/>
                <a:ea typeface="Dosis Light"/>
                <a:cs typeface="Dosis Light"/>
                <a:sym typeface="Dosis Light"/>
              </a:rPr>
              <a:t>Randomly </a:t>
            </a:r>
            <a:r>
              <a:rPr b="1" lang="en">
                <a:latin typeface="Dosis"/>
                <a:ea typeface="Dosis"/>
                <a:cs typeface="Dosis"/>
                <a:sym typeface="Dosis"/>
              </a:rPr>
              <a:t>sample </a:t>
            </a:r>
            <a:r>
              <a:rPr lang="en">
                <a:latin typeface="Dosis Light"/>
                <a:ea typeface="Dosis Light"/>
                <a:cs typeface="Dosis Light"/>
                <a:sym typeface="Dosis Light"/>
              </a:rPr>
              <a:t>stations depending on their </a:t>
            </a:r>
            <a:r>
              <a:rPr b="1" lang="en">
                <a:latin typeface="Dosis"/>
                <a:ea typeface="Dosis"/>
                <a:cs typeface="Dosis"/>
                <a:sym typeface="Dosis"/>
              </a:rPr>
              <a:t>closeness</a:t>
            </a:r>
            <a:r>
              <a:rPr lang="en">
                <a:latin typeface="Dosis Light"/>
                <a:ea typeface="Dosis Light"/>
                <a:cs typeface="Dosis Light"/>
                <a:sym typeface="Dosis Light"/>
              </a:rPr>
              <a:t> to the initial point using Probability-proportional-to-size (</a:t>
            </a:r>
            <a:r>
              <a:rPr b="1" lang="en">
                <a:latin typeface="Dosis"/>
                <a:ea typeface="Dosis"/>
                <a:cs typeface="Dosis"/>
                <a:sym typeface="Dosis"/>
              </a:rPr>
              <a:t>PPS</a:t>
            </a:r>
            <a:r>
              <a:rPr lang="en">
                <a:latin typeface="Dosis Light"/>
                <a:ea typeface="Dosis Light"/>
                <a:cs typeface="Dosis Light"/>
                <a:sym typeface="Dosis Light"/>
              </a:rPr>
              <a:t>).</a:t>
            </a:r>
            <a:endParaRPr>
              <a:latin typeface="Dosis Light"/>
              <a:ea typeface="Dosis Light"/>
              <a:cs typeface="Dosis Light"/>
              <a:sym typeface="Dosis Light"/>
            </a:endParaRPr>
          </a:p>
          <a:p>
            <a:pPr indent="0" lvl="0" marL="457200" marR="0" rtl="0" algn="l">
              <a:lnSpc>
                <a:spcPct val="100000"/>
              </a:lnSpc>
              <a:spcBef>
                <a:spcPts val="0"/>
              </a:spcBef>
              <a:spcAft>
                <a:spcPts val="0"/>
              </a:spcAft>
              <a:buNone/>
            </a:pPr>
            <a:r>
              <a:t/>
            </a:r>
            <a:endParaRPr sz="600">
              <a:latin typeface="Dosis Light"/>
              <a:ea typeface="Dosis Light"/>
              <a:cs typeface="Dosis Light"/>
              <a:sym typeface="Dosis Light"/>
            </a:endParaRPr>
          </a:p>
          <a:p>
            <a:pPr indent="0" lvl="0" marL="457200" marR="0" rtl="0" algn="l">
              <a:lnSpc>
                <a:spcPct val="100000"/>
              </a:lnSpc>
              <a:spcBef>
                <a:spcPts val="0"/>
              </a:spcBef>
              <a:spcAft>
                <a:spcPts val="0"/>
              </a:spcAft>
              <a:buNone/>
            </a:pPr>
            <a:r>
              <a:rPr lang="en">
                <a:latin typeface="Dosis Light"/>
                <a:ea typeface="Dosis Light"/>
                <a:cs typeface="Dosis Light"/>
                <a:sym typeface="Dosis Light"/>
              </a:rPr>
              <a:t>Randomly </a:t>
            </a:r>
            <a:r>
              <a:rPr b="1" lang="en">
                <a:latin typeface="Dosis"/>
                <a:ea typeface="Dosis"/>
                <a:cs typeface="Dosis"/>
                <a:sym typeface="Dosis"/>
              </a:rPr>
              <a:t>remove </a:t>
            </a:r>
            <a:r>
              <a:rPr lang="en">
                <a:latin typeface="Dosis Light"/>
                <a:ea typeface="Dosis Light"/>
                <a:cs typeface="Dosis Light"/>
                <a:sym typeface="Dosis Light"/>
              </a:rPr>
              <a:t>some stations to simulate </a:t>
            </a:r>
            <a:r>
              <a:rPr b="1" lang="en">
                <a:latin typeface="Dosis"/>
                <a:ea typeface="Dosis"/>
                <a:cs typeface="Dosis"/>
                <a:sym typeface="Dosis"/>
              </a:rPr>
              <a:t>connection delays </a:t>
            </a:r>
            <a:r>
              <a:rPr lang="en">
                <a:latin typeface="Dosis Light"/>
                <a:ea typeface="Dosis Light"/>
                <a:cs typeface="Dosis Light"/>
                <a:sym typeface="Dosis Light"/>
              </a:rPr>
              <a:t>or </a:t>
            </a:r>
            <a:r>
              <a:rPr b="1" lang="en">
                <a:latin typeface="Dosis"/>
                <a:ea typeface="Dosis"/>
                <a:cs typeface="Dosis"/>
                <a:sym typeface="Dosis"/>
              </a:rPr>
              <a:t>timeout </a:t>
            </a:r>
            <a:r>
              <a:rPr lang="en">
                <a:latin typeface="Dosis Light"/>
                <a:ea typeface="Dosis Light"/>
                <a:cs typeface="Dosis Light"/>
                <a:sym typeface="Dosis Light"/>
              </a:rPr>
              <a:t>(non-produced fingerprint)</a:t>
            </a:r>
            <a:r>
              <a:rPr b="1" lang="en">
                <a:latin typeface="Dosis"/>
                <a:ea typeface="Dosis"/>
                <a:cs typeface="Dosis"/>
                <a:sym typeface="Dosis"/>
              </a:rPr>
              <a:t> </a:t>
            </a:r>
            <a:r>
              <a:rPr lang="en">
                <a:latin typeface="Dosis Light"/>
                <a:ea typeface="Dosis Light"/>
                <a:cs typeface="Dosis Light"/>
                <a:sym typeface="Dosis Light"/>
              </a:rPr>
              <a:t>.</a:t>
            </a:r>
            <a:endParaRPr>
              <a:latin typeface="Dosis Light"/>
              <a:ea typeface="Dosis Light"/>
              <a:cs typeface="Dosis Light"/>
              <a:sym typeface="Dosis Light"/>
            </a:endParaRPr>
          </a:p>
        </p:txBody>
      </p:sp>
      <p:grpSp>
        <p:nvGrpSpPr>
          <p:cNvPr id="371" name="Google Shape;371;g124ea18a8d2_0_971"/>
          <p:cNvGrpSpPr/>
          <p:nvPr/>
        </p:nvGrpSpPr>
        <p:grpSpPr>
          <a:xfrm>
            <a:off x="167051" y="1161288"/>
            <a:ext cx="225251" cy="186748"/>
            <a:chOff x="4998800" y="1632275"/>
            <a:chExt cx="371150" cy="327800"/>
          </a:xfrm>
        </p:grpSpPr>
        <p:sp>
          <p:nvSpPr>
            <p:cNvPr id="372" name="Google Shape;372;g124ea18a8d2_0_971"/>
            <p:cNvSpPr/>
            <p:nvPr/>
          </p:nvSpPr>
          <p:spPr>
            <a:xfrm>
              <a:off x="4998800" y="1632275"/>
              <a:ext cx="249600" cy="324975"/>
            </a:xfrm>
            <a:custGeom>
              <a:rect b="b" l="l" r="r" t="t"/>
              <a:pathLst>
                <a:path extrusionOk="0" h="12999" w="9984">
                  <a:moveTo>
                    <a:pt x="5784" y="1"/>
                  </a:moveTo>
                  <a:cubicBezTo>
                    <a:pt x="5280" y="1"/>
                    <a:pt x="4723" y="161"/>
                    <a:pt x="4132" y="499"/>
                  </a:cubicBezTo>
                  <a:cubicBezTo>
                    <a:pt x="1856" y="1822"/>
                    <a:pt x="0" y="5362"/>
                    <a:pt x="0" y="8403"/>
                  </a:cubicBezTo>
                  <a:cubicBezTo>
                    <a:pt x="0" y="10216"/>
                    <a:pt x="653" y="11290"/>
                    <a:pt x="1667" y="11865"/>
                  </a:cubicBezTo>
                  <a:lnTo>
                    <a:pt x="3205" y="12750"/>
                  </a:lnTo>
                  <a:cubicBezTo>
                    <a:pt x="3509" y="12913"/>
                    <a:pt x="3849" y="12999"/>
                    <a:pt x="4215" y="12999"/>
                  </a:cubicBezTo>
                  <a:cubicBezTo>
                    <a:pt x="4717" y="12999"/>
                    <a:pt x="5270" y="12839"/>
                    <a:pt x="5851" y="12501"/>
                  </a:cubicBezTo>
                  <a:cubicBezTo>
                    <a:pt x="8136" y="11178"/>
                    <a:pt x="9983" y="7647"/>
                    <a:pt x="9983" y="4597"/>
                  </a:cubicBezTo>
                  <a:cubicBezTo>
                    <a:pt x="9983" y="2037"/>
                    <a:pt x="8643" y="1307"/>
                    <a:pt x="8643" y="1307"/>
                  </a:cubicBezTo>
                  <a:lnTo>
                    <a:pt x="6761" y="233"/>
                  </a:lnTo>
                  <a:cubicBezTo>
                    <a:pt x="6467" y="80"/>
                    <a:pt x="6139" y="1"/>
                    <a:pt x="5784" y="1"/>
                  </a:cubicBezTo>
                  <a:close/>
                </a:path>
              </a:pathLst>
            </a:custGeom>
            <a:solidFill>
              <a:srgbClr val="1FB2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373" name="Google Shape;373;g124ea18a8d2_0_971"/>
            <p:cNvSpPr/>
            <p:nvPr/>
          </p:nvSpPr>
          <p:spPr>
            <a:xfrm>
              <a:off x="5041525" y="1656575"/>
              <a:ext cx="206875" cy="300575"/>
            </a:xfrm>
            <a:custGeom>
              <a:rect b="b" l="l" r="r" t="t"/>
              <a:pathLst>
                <a:path extrusionOk="0" h="12023" w="8275">
                  <a:moveTo>
                    <a:pt x="5783" y="0"/>
                  </a:moveTo>
                  <a:cubicBezTo>
                    <a:pt x="5280" y="0"/>
                    <a:pt x="4725" y="160"/>
                    <a:pt x="4142" y="498"/>
                  </a:cubicBezTo>
                  <a:cubicBezTo>
                    <a:pt x="1856" y="1812"/>
                    <a:pt x="1" y="5352"/>
                    <a:pt x="1" y="8402"/>
                  </a:cubicBezTo>
                  <a:cubicBezTo>
                    <a:pt x="1" y="10668"/>
                    <a:pt x="1031" y="12023"/>
                    <a:pt x="2501" y="12023"/>
                  </a:cubicBezTo>
                  <a:cubicBezTo>
                    <a:pt x="3004" y="12023"/>
                    <a:pt x="3559" y="11864"/>
                    <a:pt x="4142" y="11529"/>
                  </a:cubicBezTo>
                  <a:cubicBezTo>
                    <a:pt x="6427" y="10206"/>
                    <a:pt x="8274" y="6675"/>
                    <a:pt x="8274" y="3625"/>
                  </a:cubicBezTo>
                  <a:cubicBezTo>
                    <a:pt x="8274" y="1360"/>
                    <a:pt x="7250" y="0"/>
                    <a:pt x="5783" y="0"/>
                  </a:cubicBezTo>
                  <a:close/>
                </a:path>
              </a:pathLst>
            </a:custGeom>
            <a:solidFill>
              <a:srgbClr val="23C7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374" name="Google Shape;374;g124ea18a8d2_0_971"/>
            <p:cNvSpPr/>
            <p:nvPr/>
          </p:nvSpPr>
          <p:spPr>
            <a:xfrm>
              <a:off x="5073325" y="1702550"/>
              <a:ext cx="143500" cy="208725"/>
            </a:xfrm>
            <a:custGeom>
              <a:rect b="b" l="l" r="r" t="t"/>
              <a:pathLst>
                <a:path extrusionOk="0" h="8349" w="5740">
                  <a:moveTo>
                    <a:pt x="4008" y="1"/>
                  </a:moveTo>
                  <a:cubicBezTo>
                    <a:pt x="3660" y="1"/>
                    <a:pt x="3275" y="111"/>
                    <a:pt x="2870" y="343"/>
                  </a:cubicBezTo>
                  <a:cubicBezTo>
                    <a:pt x="1289" y="1262"/>
                    <a:pt x="0" y="3719"/>
                    <a:pt x="0" y="5833"/>
                  </a:cubicBezTo>
                  <a:cubicBezTo>
                    <a:pt x="0" y="7408"/>
                    <a:pt x="716" y="8348"/>
                    <a:pt x="1735" y="8348"/>
                  </a:cubicBezTo>
                  <a:cubicBezTo>
                    <a:pt x="2083" y="8348"/>
                    <a:pt x="2467" y="8238"/>
                    <a:pt x="2870" y="8006"/>
                  </a:cubicBezTo>
                  <a:cubicBezTo>
                    <a:pt x="4451" y="7087"/>
                    <a:pt x="5739" y="4630"/>
                    <a:pt x="5739" y="2516"/>
                  </a:cubicBezTo>
                  <a:cubicBezTo>
                    <a:pt x="5739" y="941"/>
                    <a:pt x="5028" y="1"/>
                    <a:pt x="4008"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375" name="Google Shape;375;g124ea18a8d2_0_971"/>
            <p:cNvSpPr/>
            <p:nvPr/>
          </p:nvSpPr>
          <p:spPr>
            <a:xfrm>
              <a:off x="5105975" y="1750025"/>
              <a:ext cx="78200" cy="113775"/>
            </a:xfrm>
            <a:custGeom>
              <a:rect b="b" l="l" r="r" t="t"/>
              <a:pathLst>
                <a:path extrusionOk="0" h="4551" w="3128">
                  <a:moveTo>
                    <a:pt x="2185" y="1"/>
                  </a:moveTo>
                  <a:cubicBezTo>
                    <a:pt x="1995" y="1"/>
                    <a:pt x="1785" y="61"/>
                    <a:pt x="1564" y="188"/>
                  </a:cubicBezTo>
                  <a:cubicBezTo>
                    <a:pt x="696" y="686"/>
                    <a:pt x="0" y="2035"/>
                    <a:pt x="0" y="3186"/>
                  </a:cubicBezTo>
                  <a:cubicBezTo>
                    <a:pt x="0" y="4038"/>
                    <a:pt x="386" y="4550"/>
                    <a:pt x="942" y="4550"/>
                  </a:cubicBezTo>
                  <a:cubicBezTo>
                    <a:pt x="1133" y="4550"/>
                    <a:pt x="1343" y="4490"/>
                    <a:pt x="1564" y="4363"/>
                  </a:cubicBezTo>
                  <a:cubicBezTo>
                    <a:pt x="2431" y="3865"/>
                    <a:pt x="3127" y="2525"/>
                    <a:pt x="3127" y="1373"/>
                  </a:cubicBezTo>
                  <a:cubicBezTo>
                    <a:pt x="3127" y="515"/>
                    <a:pt x="2741" y="1"/>
                    <a:pt x="2185" y="1"/>
                  </a:cubicBezTo>
                  <a:close/>
                </a:path>
              </a:pathLst>
            </a:custGeom>
            <a:solidFill>
              <a:srgbClr val="23C7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376" name="Google Shape;376;g124ea18a8d2_0_971"/>
            <p:cNvSpPr/>
            <p:nvPr/>
          </p:nvSpPr>
          <p:spPr>
            <a:xfrm>
              <a:off x="5240425" y="1863400"/>
              <a:ext cx="91300" cy="96675"/>
            </a:xfrm>
            <a:custGeom>
              <a:rect b="b" l="l" r="r" t="t"/>
              <a:pathLst>
                <a:path extrusionOk="0" h="3867" w="3652">
                  <a:moveTo>
                    <a:pt x="0" y="0"/>
                  </a:moveTo>
                  <a:lnTo>
                    <a:pt x="559" y="2079"/>
                  </a:lnTo>
                  <a:lnTo>
                    <a:pt x="3652" y="3866"/>
                  </a:lnTo>
                  <a:lnTo>
                    <a:pt x="3652" y="3866"/>
                  </a:lnTo>
                  <a:lnTo>
                    <a:pt x="3093" y="1770"/>
                  </a:lnTo>
                  <a:lnTo>
                    <a:pt x="0" y="0"/>
                  </a:lnTo>
                  <a:close/>
                </a:path>
              </a:pathLst>
            </a:custGeom>
            <a:solidFill>
              <a:srgbClr val="5C65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377" name="Google Shape;377;g124ea18a8d2_0_971"/>
            <p:cNvSpPr/>
            <p:nvPr/>
          </p:nvSpPr>
          <p:spPr>
            <a:xfrm>
              <a:off x="5240425" y="1849225"/>
              <a:ext cx="129525" cy="58650"/>
            </a:xfrm>
            <a:custGeom>
              <a:rect b="b" l="l" r="r" t="t"/>
              <a:pathLst>
                <a:path extrusionOk="0" h="2346" w="5181">
                  <a:moveTo>
                    <a:pt x="2097" y="0"/>
                  </a:moveTo>
                  <a:lnTo>
                    <a:pt x="0" y="558"/>
                  </a:lnTo>
                  <a:lnTo>
                    <a:pt x="3102" y="2345"/>
                  </a:lnTo>
                  <a:lnTo>
                    <a:pt x="5181" y="1787"/>
                  </a:lnTo>
                  <a:lnTo>
                    <a:pt x="2097" y="0"/>
                  </a:lnTo>
                  <a:close/>
                </a:path>
              </a:pathLst>
            </a:custGeom>
            <a:solidFill>
              <a:srgbClr val="5C65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378" name="Google Shape;378;g124ea18a8d2_0_971"/>
            <p:cNvSpPr/>
            <p:nvPr/>
          </p:nvSpPr>
          <p:spPr>
            <a:xfrm>
              <a:off x="5136100" y="1801950"/>
              <a:ext cx="201850" cy="120100"/>
            </a:xfrm>
            <a:custGeom>
              <a:rect b="b" l="l" r="r" t="t"/>
              <a:pathLst>
                <a:path extrusionOk="0" h="4804" w="8074">
                  <a:moveTo>
                    <a:pt x="630" y="1"/>
                  </a:moveTo>
                  <a:cubicBezTo>
                    <a:pt x="243" y="1"/>
                    <a:pt x="1" y="588"/>
                    <a:pt x="445" y="817"/>
                  </a:cubicBezTo>
                  <a:lnTo>
                    <a:pt x="7275" y="4743"/>
                  </a:lnTo>
                  <a:cubicBezTo>
                    <a:pt x="7335" y="4786"/>
                    <a:pt x="7412" y="4804"/>
                    <a:pt x="7490" y="4804"/>
                  </a:cubicBezTo>
                  <a:cubicBezTo>
                    <a:pt x="7919" y="4804"/>
                    <a:pt x="8074" y="4219"/>
                    <a:pt x="7704" y="4005"/>
                  </a:cubicBezTo>
                  <a:lnTo>
                    <a:pt x="874" y="78"/>
                  </a:lnTo>
                  <a:cubicBezTo>
                    <a:pt x="790" y="24"/>
                    <a:pt x="707" y="1"/>
                    <a:pt x="630" y="1"/>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grpSp>
      <p:grpSp>
        <p:nvGrpSpPr>
          <p:cNvPr id="379" name="Google Shape;379;g124ea18a8d2_0_971"/>
          <p:cNvGrpSpPr/>
          <p:nvPr/>
        </p:nvGrpSpPr>
        <p:grpSpPr>
          <a:xfrm>
            <a:off x="167051" y="1666815"/>
            <a:ext cx="225251" cy="186748"/>
            <a:chOff x="4998800" y="1632275"/>
            <a:chExt cx="371150" cy="327800"/>
          </a:xfrm>
        </p:grpSpPr>
        <p:sp>
          <p:nvSpPr>
            <p:cNvPr id="380" name="Google Shape;380;g124ea18a8d2_0_971"/>
            <p:cNvSpPr/>
            <p:nvPr/>
          </p:nvSpPr>
          <p:spPr>
            <a:xfrm>
              <a:off x="4998800" y="1632275"/>
              <a:ext cx="249600" cy="324975"/>
            </a:xfrm>
            <a:custGeom>
              <a:rect b="b" l="l" r="r" t="t"/>
              <a:pathLst>
                <a:path extrusionOk="0" h="12999" w="9984">
                  <a:moveTo>
                    <a:pt x="5784" y="1"/>
                  </a:moveTo>
                  <a:cubicBezTo>
                    <a:pt x="5280" y="1"/>
                    <a:pt x="4723" y="161"/>
                    <a:pt x="4132" y="499"/>
                  </a:cubicBezTo>
                  <a:cubicBezTo>
                    <a:pt x="1856" y="1822"/>
                    <a:pt x="0" y="5362"/>
                    <a:pt x="0" y="8403"/>
                  </a:cubicBezTo>
                  <a:cubicBezTo>
                    <a:pt x="0" y="10216"/>
                    <a:pt x="653" y="11290"/>
                    <a:pt x="1667" y="11865"/>
                  </a:cubicBezTo>
                  <a:lnTo>
                    <a:pt x="3205" y="12750"/>
                  </a:lnTo>
                  <a:cubicBezTo>
                    <a:pt x="3509" y="12913"/>
                    <a:pt x="3849" y="12999"/>
                    <a:pt x="4215" y="12999"/>
                  </a:cubicBezTo>
                  <a:cubicBezTo>
                    <a:pt x="4717" y="12999"/>
                    <a:pt x="5270" y="12839"/>
                    <a:pt x="5851" y="12501"/>
                  </a:cubicBezTo>
                  <a:cubicBezTo>
                    <a:pt x="8136" y="11178"/>
                    <a:pt x="9983" y="7647"/>
                    <a:pt x="9983" y="4597"/>
                  </a:cubicBezTo>
                  <a:cubicBezTo>
                    <a:pt x="9983" y="2037"/>
                    <a:pt x="8643" y="1307"/>
                    <a:pt x="8643" y="1307"/>
                  </a:cubicBezTo>
                  <a:lnTo>
                    <a:pt x="6761" y="233"/>
                  </a:lnTo>
                  <a:cubicBezTo>
                    <a:pt x="6467" y="80"/>
                    <a:pt x="6139" y="1"/>
                    <a:pt x="5784" y="1"/>
                  </a:cubicBezTo>
                  <a:close/>
                </a:path>
              </a:pathLst>
            </a:custGeom>
            <a:solidFill>
              <a:srgbClr val="1FB2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381" name="Google Shape;381;g124ea18a8d2_0_971"/>
            <p:cNvSpPr/>
            <p:nvPr/>
          </p:nvSpPr>
          <p:spPr>
            <a:xfrm>
              <a:off x="5041525" y="1656575"/>
              <a:ext cx="206875" cy="300575"/>
            </a:xfrm>
            <a:custGeom>
              <a:rect b="b" l="l" r="r" t="t"/>
              <a:pathLst>
                <a:path extrusionOk="0" h="12023" w="8275">
                  <a:moveTo>
                    <a:pt x="5783" y="0"/>
                  </a:moveTo>
                  <a:cubicBezTo>
                    <a:pt x="5280" y="0"/>
                    <a:pt x="4725" y="160"/>
                    <a:pt x="4142" y="498"/>
                  </a:cubicBezTo>
                  <a:cubicBezTo>
                    <a:pt x="1856" y="1812"/>
                    <a:pt x="1" y="5352"/>
                    <a:pt x="1" y="8402"/>
                  </a:cubicBezTo>
                  <a:cubicBezTo>
                    <a:pt x="1" y="10668"/>
                    <a:pt x="1031" y="12023"/>
                    <a:pt x="2501" y="12023"/>
                  </a:cubicBezTo>
                  <a:cubicBezTo>
                    <a:pt x="3004" y="12023"/>
                    <a:pt x="3559" y="11864"/>
                    <a:pt x="4142" y="11529"/>
                  </a:cubicBezTo>
                  <a:cubicBezTo>
                    <a:pt x="6427" y="10206"/>
                    <a:pt x="8274" y="6675"/>
                    <a:pt x="8274" y="3625"/>
                  </a:cubicBezTo>
                  <a:cubicBezTo>
                    <a:pt x="8274" y="1360"/>
                    <a:pt x="7250" y="0"/>
                    <a:pt x="5783" y="0"/>
                  </a:cubicBezTo>
                  <a:close/>
                </a:path>
              </a:pathLst>
            </a:custGeom>
            <a:solidFill>
              <a:srgbClr val="23C7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382" name="Google Shape;382;g124ea18a8d2_0_971"/>
            <p:cNvSpPr/>
            <p:nvPr/>
          </p:nvSpPr>
          <p:spPr>
            <a:xfrm>
              <a:off x="5073325" y="1702550"/>
              <a:ext cx="143500" cy="208725"/>
            </a:xfrm>
            <a:custGeom>
              <a:rect b="b" l="l" r="r" t="t"/>
              <a:pathLst>
                <a:path extrusionOk="0" h="8349" w="5740">
                  <a:moveTo>
                    <a:pt x="4008" y="1"/>
                  </a:moveTo>
                  <a:cubicBezTo>
                    <a:pt x="3660" y="1"/>
                    <a:pt x="3275" y="111"/>
                    <a:pt x="2870" y="343"/>
                  </a:cubicBezTo>
                  <a:cubicBezTo>
                    <a:pt x="1289" y="1262"/>
                    <a:pt x="0" y="3719"/>
                    <a:pt x="0" y="5833"/>
                  </a:cubicBezTo>
                  <a:cubicBezTo>
                    <a:pt x="0" y="7408"/>
                    <a:pt x="716" y="8348"/>
                    <a:pt x="1735" y="8348"/>
                  </a:cubicBezTo>
                  <a:cubicBezTo>
                    <a:pt x="2083" y="8348"/>
                    <a:pt x="2467" y="8238"/>
                    <a:pt x="2870" y="8006"/>
                  </a:cubicBezTo>
                  <a:cubicBezTo>
                    <a:pt x="4451" y="7087"/>
                    <a:pt x="5739" y="4630"/>
                    <a:pt x="5739" y="2516"/>
                  </a:cubicBezTo>
                  <a:cubicBezTo>
                    <a:pt x="5739" y="941"/>
                    <a:pt x="5028" y="1"/>
                    <a:pt x="4008"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383" name="Google Shape;383;g124ea18a8d2_0_971"/>
            <p:cNvSpPr/>
            <p:nvPr/>
          </p:nvSpPr>
          <p:spPr>
            <a:xfrm>
              <a:off x="5105975" y="1750025"/>
              <a:ext cx="78200" cy="113775"/>
            </a:xfrm>
            <a:custGeom>
              <a:rect b="b" l="l" r="r" t="t"/>
              <a:pathLst>
                <a:path extrusionOk="0" h="4551" w="3128">
                  <a:moveTo>
                    <a:pt x="2185" y="1"/>
                  </a:moveTo>
                  <a:cubicBezTo>
                    <a:pt x="1995" y="1"/>
                    <a:pt x="1785" y="61"/>
                    <a:pt x="1564" y="188"/>
                  </a:cubicBezTo>
                  <a:cubicBezTo>
                    <a:pt x="696" y="686"/>
                    <a:pt x="0" y="2035"/>
                    <a:pt x="0" y="3186"/>
                  </a:cubicBezTo>
                  <a:cubicBezTo>
                    <a:pt x="0" y="4038"/>
                    <a:pt x="386" y="4550"/>
                    <a:pt x="942" y="4550"/>
                  </a:cubicBezTo>
                  <a:cubicBezTo>
                    <a:pt x="1133" y="4550"/>
                    <a:pt x="1343" y="4490"/>
                    <a:pt x="1564" y="4363"/>
                  </a:cubicBezTo>
                  <a:cubicBezTo>
                    <a:pt x="2431" y="3865"/>
                    <a:pt x="3127" y="2525"/>
                    <a:pt x="3127" y="1373"/>
                  </a:cubicBezTo>
                  <a:cubicBezTo>
                    <a:pt x="3127" y="515"/>
                    <a:pt x="2741" y="1"/>
                    <a:pt x="2185" y="1"/>
                  </a:cubicBezTo>
                  <a:close/>
                </a:path>
              </a:pathLst>
            </a:custGeom>
            <a:solidFill>
              <a:srgbClr val="23C7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384" name="Google Shape;384;g124ea18a8d2_0_971"/>
            <p:cNvSpPr/>
            <p:nvPr/>
          </p:nvSpPr>
          <p:spPr>
            <a:xfrm>
              <a:off x="5240425" y="1863400"/>
              <a:ext cx="91300" cy="96675"/>
            </a:xfrm>
            <a:custGeom>
              <a:rect b="b" l="l" r="r" t="t"/>
              <a:pathLst>
                <a:path extrusionOk="0" h="3867" w="3652">
                  <a:moveTo>
                    <a:pt x="0" y="0"/>
                  </a:moveTo>
                  <a:lnTo>
                    <a:pt x="559" y="2079"/>
                  </a:lnTo>
                  <a:lnTo>
                    <a:pt x="3652" y="3866"/>
                  </a:lnTo>
                  <a:lnTo>
                    <a:pt x="3652" y="3866"/>
                  </a:lnTo>
                  <a:lnTo>
                    <a:pt x="3093" y="1770"/>
                  </a:lnTo>
                  <a:lnTo>
                    <a:pt x="0" y="0"/>
                  </a:lnTo>
                  <a:close/>
                </a:path>
              </a:pathLst>
            </a:custGeom>
            <a:solidFill>
              <a:srgbClr val="5C65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385" name="Google Shape;385;g124ea18a8d2_0_971"/>
            <p:cNvSpPr/>
            <p:nvPr/>
          </p:nvSpPr>
          <p:spPr>
            <a:xfrm>
              <a:off x="5240425" y="1849225"/>
              <a:ext cx="129525" cy="58650"/>
            </a:xfrm>
            <a:custGeom>
              <a:rect b="b" l="l" r="r" t="t"/>
              <a:pathLst>
                <a:path extrusionOk="0" h="2346" w="5181">
                  <a:moveTo>
                    <a:pt x="2097" y="0"/>
                  </a:moveTo>
                  <a:lnTo>
                    <a:pt x="0" y="558"/>
                  </a:lnTo>
                  <a:lnTo>
                    <a:pt x="3102" y="2345"/>
                  </a:lnTo>
                  <a:lnTo>
                    <a:pt x="5181" y="1787"/>
                  </a:lnTo>
                  <a:lnTo>
                    <a:pt x="2097" y="0"/>
                  </a:lnTo>
                  <a:close/>
                </a:path>
              </a:pathLst>
            </a:custGeom>
            <a:solidFill>
              <a:srgbClr val="5C65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386" name="Google Shape;386;g124ea18a8d2_0_971"/>
            <p:cNvSpPr/>
            <p:nvPr/>
          </p:nvSpPr>
          <p:spPr>
            <a:xfrm>
              <a:off x="5136100" y="1801950"/>
              <a:ext cx="201850" cy="120100"/>
            </a:xfrm>
            <a:custGeom>
              <a:rect b="b" l="l" r="r" t="t"/>
              <a:pathLst>
                <a:path extrusionOk="0" h="4804" w="8074">
                  <a:moveTo>
                    <a:pt x="630" y="1"/>
                  </a:moveTo>
                  <a:cubicBezTo>
                    <a:pt x="243" y="1"/>
                    <a:pt x="1" y="588"/>
                    <a:pt x="445" y="817"/>
                  </a:cubicBezTo>
                  <a:lnTo>
                    <a:pt x="7275" y="4743"/>
                  </a:lnTo>
                  <a:cubicBezTo>
                    <a:pt x="7335" y="4786"/>
                    <a:pt x="7412" y="4804"/>
                    <a:pt x="7490" y="4804"/>
                  </a:cubicBezTo>
                  <a:cubicBezTo>
                    <a:pt x="7919" y="4804"/>
                    <a:pt x="8074" y="4219"/>
                    <a:pt x="7704" y="4005"/>
                  </a:cubicBezTo>
                  <a:lnTo>
                    <a:pt x="874" y="78"/>
                  </a:lnTo>
                  <a:cubicBezTo>
                    <a:pt x="790" y="24"/>
                    <a:pt x="707" y="1"/>
                    <a:pt x="630" y="1"/>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grpSp>
      <p:grpSp>
        <p:nvGrpSpPr>
          <p:cNvPr id="387" name="Google Shape;387;g124ea18a8d2_0_971"/>
          <p:cNvGrpSpPr/>
          <p:nvPr/>
        </p:nvGrpSpPr>
        <p:grpSpPr>
          <a:xfrm>
            <a:off x="167051" y="2414016"/>
            <a:ext cx="225251" cy="186748"/>
            <a:chOff x="4998800" y="1632275"/>
            <a:chExt cx="371150" cy="327800"/>
          </a:xfrm>
        </p:grpSpPr>
        <p:sp>
          <p:nvSpPr>
            <p:cNvPr id="388" name="Google Shape;388;g124ea18a8d2_0_971"/>
            <p:cNvSpPr/>
            <p:nvPr/>
          </p:nvSpPr>
          <p:spPr>
            <a:xfrm>
              <a:off x="4998800" y="1632275"/>
              <a:ext cx="249600" cy="324975"/>
            </a:xfrm>
            <a:custGeom>
              <a:rect b="b" l="l" r="r" t="t"/>
              <a:pathLst>
                <a:path extrusionOk="0" h="12999" w="9984">
                  <a:moveTo>
                    <a:pt x="5784" y="1"/>
                  </a:moveTo>
                  <a:cubicBezTo>
                    <a:pt x="5280" y="1"/>
                    <a:pt x="4723" y="161"/>
                    <a:pt x="4132" y="499"/>
                  </a:cubicBezTo>
                  <a:cubicBezTo>
                    <a:pt x="1856" y="1822"/>
                    <a:pt x="0" y="5362"/>
                    <a:pt x="0" y="8403"/>
                  </a:cubicBezTo>
                  <a:cubicBezTo>
                    <a:pt x="0" y="10216"/>
                    <a:pt x="653" y="11290"/>
                    <a:pt x="1667" y="11865"/>
                  </a:cubicBezTo>
                  <a:lnTo>
                    <a:pt x="3205" y="12750"/>
                  </a:lnTo>
                  <a:cubicBezTo>
                    <a:pt x="3509" y="12913"/>
                    <a:pt x="3849" y="12999"/>
                    <a:pt x="4215" y="12999"/>
                  </a:cubicBezTo>
                  <a:cubicBezTo>
                    <a:pt x="4717" y="12999"/>
                    <a:pt x="5270" y="12839"/>
                    <a:pt x="5851" y="12501"/>
                  </a:cubicBezTo>
                  <a:cubicBezTo>
                    <a:pt x="8136" y="11178"/>
                    <a:pt x="9983" y="7647"/>
                    <a:pt x="9983" y="4597"/>
                  </a:cubicBezTo>
                  <a:cubicBezTo>
                    <a:pt x="9983" y="2037"/>
                    <a:pt x="8643" y="1307"/>
                    <a:pt x="8643" y="1307"/>
                  </a:cubicBezTo>
                  <a:lnTo>
                    <a:pt x="6761" y="233"/>
                  </a:lnTo>
                  <a:cubicBezTo>
                    <a:pt x="6467" y="80"/>
                    <a:pt x="6139" y="1"/>
                    <a:pt x="5784" y="1"/>
                  </a:cubicBezTo>
                  <a:close/>
                </a:path>
              </a:pathLst>
            </a:custGeom>
            <a:solidFill>
              <a:srgbClr val="1FB2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389" name="Google Shape;389;g124ea18a8d2_0_971"/>
            <p:cNvSpPr/>
            <p:nvPr/>
          </p:nvSpPr>
          <p:spPr>
            <a:xfrm>
              <a:off x="5041525" y="1656575"/>
              <a:ext cx="206875" cy="300575"/>
            </a:xfrm>
            <a:custGeom>
              <a:rect b="b" l="l" r="r" t="t"/>
              <a:pathLst>
                <a:path extrusionOk="0" h="12023" w="8275">
                  <a:moveTo>
                    <a:pt x="5783" y="0"/>
                  </a:moveTo>
                  <a:cubicBezTo>
                    <a:pt x="5280" y="0"/>
                    <a:pt x="4725" y="160"/>
                    <a:pt x="4142" y="498"/>
                  </a:cubicBezTo>
                  <a:cubicBezTo>
                    <a:pt x="1856" y="1812"/>
                    <a:pt x="1" y="5352"/>
                    <a:pt x="1" y="8402"/>
                  </a:cubicBezTo>
                  <a:cubicBezTo>
                    <a:pt x="1" y="10668"/>
                    <a:pt x="1031" y="12023"/>
                    <a:pt x="2501" y="12023"/>
                  </a:cubicBezTo>
                  <a:cubicBezTo>
                    <a:pt x="3004" y="12023"/>
                    <a:pt x="3559" y="11864"/>
                    <a:pt x="4142" y="11529"/>
                  </a:cubicBezTo>
                  <a:cubicBezTo>
                    <a:pt x="6427" y="10206"/>
                    <a:pt x="8274" y="6675"/>
                    <a:pt x="8274" y="3625"/>
                  </a:cubicBezTo>
                  <a:cubicBezTo>
                    <a:pt x="8274" y="1360"/>
                    <a:pt x="7250" y="0"/>
                    <a:pt x="5783" y="0"/>
                  </a:cubicBezTo>
                  <a:close/>
                </a:path>
              </a:pathLst>
            </a:custGeom>
            <a:solidFill>
              <a:srgbClr val="23C7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390" name="Google Shape;390;g124ea18a8d2_0_971"/>
            <p:cNvSpPr/>
            <p:nvPr/>
          </p:nvSpPr>
          <p:spPr>
            <a:xfrm>
              <a:off x="5073325" y="1702550"/>
              <a:ext cx="143500" cy="208725"/>
            </a:xfrm>
            <a:custGeom>
              <a:rect b="b" l="l" r="r" t="t"/>
              <a:pathLst>
                <a:path extrusionOk="0" h="8349" w="5740">
                  <a:moveTo>
                    <a:pt x="4008" y="1"/>
                  </a:moveTo>
                  <a:cubicBezTo>
                    <a:pt x="3660" y="1"/>
                    <a:pt x="3275" y="111"/>
                    <a:pt x="2870" y="343"/>
                  </a:cubicBezTo>
                  <a:cubicBezTo>
                    <a:pt x="1289" y="1262"/>
                    <a:pt x="0" y="3719"/>
                    <a:pt x="0" y="5833"/>
                  </a:cubicBezTo>
                  <a:cubicBezTo>
                    <a:pt x="0" y="7408"/>
                    <a:pt x="716" y="8348"/>
                    <a:pt x="1735" y="8348"/>
                  </a:cubicBezTo>
                  <a:cubicBezTo>
                    <a:pt x="2083" y="8348"/>
                    <a:pt x="2467" y="8238"/>
                    <a:pt x="2870" y="8006"/>
                  </a:cubicBezTo>
                  <a:cubicBezTo>
                    <a:pt x="4451" y="7087"/>
                    <a:pt x="5739" y="4630"/>
                    <a:pt x="5739" y="2516"/>
                  </a:cubicBezTo>
                  <a:cubicBezTo>
                    <a:pt x="5739" y="941"/>
                    <a:pt x="5028" y="1"/>
                    <a:pt x="4008"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391" name="Google Shape;391;g124ea18a8d2_0_971"/>
            <p:cNvSpPr/>
            <p:nvPr/>
          </p:nvSpPr>
          <p:spPr>
            <a:xfrm>
              <a:off x="5105975" y="1750025"/>
              <a:ext cx="78200" cy="113775"/>
            </a:xfrm>
            <a:custGeom>
              <a:rect b="b" l="l" r="r" t="t"/>
              <a:pathLst>
                <a:path extrusionOk="0" h="4551" w="3128">
                  <a:moveTo>
                    <a:pt x="2185" y="1"/>
                  </a:moveTo>
                  <a:cubicBezTo>
                    <a:pt x="1995" y="1"/>
                    <a:pt x="1785" y="61"/>
                    <a:pt x="1564" y="188"/>
                  </a:cubicBezTo>
                  <a:cubicBezTo>
                    <a:pt x="696" y="686"/>
                    <a:pt x="0" y="2035"/>
                    <a:pt x="0" y="3186"/>
                  </a:cubicBezTo>
                  <a:cubicBezTo>
                    <a:pt x="0" y="4038"/>
                    <a:pt x="386" y="4550"/>
                    <a:pt x="942" y="4550"/>
                  </a:cubicBezTo>
                  <a:cubicBezTo>
                    <a:pt x="1133" y="4550"/>
                    <a:pt x="1343" y="4490"/>
                    <a:pt x="1564" y="4363"/>
                  </a:cubicBezTo>
                  <a:cubicBezTo>
                    <a:pt x="2431" y="3865"/>
                    <a:pt x="3127" y="2525"/>
                    <a:pt x="3127" y="1373"/>
                  </a:cubicBezTo>
                  <a:cubicBezTo>
                    <a:pt x="3127" y="515"/>
                    <a:pt x="2741" y="1"/>
                    <a:pt x="2185" y="1"/>
                  </a:cubicBezTo>
                  <a:close/>
                </a:path>
              </a:pathLst>
            </a:custGeom>
            <a:solidFill>
              <a:srgbClr val="23C7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392" name="Google Shape;392;g124ea18a8d2_0_971"/>
            <p:cNvSpPr/>
            <p:nvPr/>
          </p:nvSpPr>
          <p:spPr>
            <a:xfrm>
              <a:off x="5240425" y="1863400"/>
              <a:ext cx="91300" cy="96675"/>
            </a:xfrm>
            <a:custGeom>
              <a:rect b="b" l="l" r="r" t="t"/>
              <a:pathLst>
                <a:path extrusionOk="0" h="3867" w="3652">
                  <a:moveTo>
                    <a:pt x="0" y="0"/>
                  </a:moveTo>
                  <a:lnTo>
                    <a:pt x="559" y="2079"/>
                  </a:lnTo>
                  <a:lnTo>
                    <a:pt x="3652" y="3866"/>
                  </a:lnTo>
                  <a:lnTo>
                    <a:pt x="3652" y="3866"/>
                  </a:lnTo>
                  <a:lnTo>
                    <a:pt x="3093" y="1770"/>
                  </a:lnTo>
                  <a:lnTo>
                    <a:pt x="0" y="0"/>
                  </a:lnTo>
                  <a:close/>
                </a:path>
              </a:pathLst>
            </a:custGeom>
            <a:solidFill>
              <a:srgbClr val="5C65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393" name="Google Shape;393;g124ea18a8d2_0_971"/>
            <p:cNvSpPr/>
            <p:nvPr/>
          </p:nvSpPr>
          <p:spPr>
            <a:xfrm>
              <a:off x="5240425" y="1849225"/>
              <a:ext cx="129525" cy="58650"/>
            </a:xfrm>
            <a:custGeom>
              <a:rect b="b" l="l" r="r" t="t"/>
              <a:pathLst>
                <a:path extrusionOk="0" h="2346" w="5181">
                  <a:moveTo>
                    <a:pt x="2097" y="0"/>
                  </a:moveTo>
                  <a:lnTo>
                    <a:pt x="0" y="558"/>
                  </a:lnTo>
                  <a:lnTo>
                    <a:pt x="3102" y="2345"/>
                  </a:lnTo>
                  <a:lnTo>
                    <a:pt x="5181" y="1787"/>
                  </a:lnTo>
                  <a:lnTo>
                    <a:pt x="2097" y="0"/>
                  </a:lnTo>
                  <a:close/>
                </a:path>
              </a:pathLst>
            </a:custGeom>
            <a:solidFill>
              <a:srgbClr val="5C65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394" name="Google Shape;394;g124ea18a8d2_0_971"/>
            <p:cNvSpPr/>
            <p:nvPr/>
          </p:nvSpPr>
          <p:spPr>
            <a:xfrm>
              <a:off x="5136100" y="1801950"/>
              <a:ext cx="201850" cy="120100"/>
            </a:xfrm>
            <a:custGeom>
              <a:rect b="b" l="l" r="r" t="t"/>
              <a:pathLst>
                <a:path extrusionOk="0" h="4804" w="8074">
                  <a:moveTo>
                    <a:pt x="630" y="1"/>
                  </a:moveTo>
                  <a:cubicBezTo>
                    <a:pt x="243" y="1"/>
                    <a:pt x="1" y="588"/>
                    <a:pt x="445" y="817"/>
                  </a:cubicBezTo>
                  <a:lnTo>
                    <a:pt x="7275" y="4743"/>
                  </a:lnTo>
                  <a:cubicBezTo>
                    <a:pt x="7335" y="4786"/>
                    <a:pt x="7412" y="4804"/>
                    <a:pt x="7490" y="4804"/>
                  </a:cubicBezTo>
                  <a:cubicBezTo>
                    <a:pt x="7919" y="4804"/>
                    <a:pt x="8074" y="4219"/>
                    <a:pt x="7704" y="4005"/>
                  </a:cubicBezTo>
                  <a:lnTo>
                    <a:pt x="874" y="78"/>
                  </a:lnTo>
                  <a:cubicBezTo>
                    <a:pt x="790" y="24"/>
                    <a:pt x="707" y="1"/>
                    <a:pt x="630" y="1"/>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grpSp>
      <p:grpSp>
        <p:nvGrpSpPr>
          <p:cNvPr id="395" name="Google Shape;395;g124ea18a8d2_0_971"/>
          <p:cNvGrpSpPr/>
          <p:nvPr/>
        </p:nvGrpSpPr>
        <p:grpSpPr>
          <a:xfrm>
            <a:off x="167051" y="3136415"/>
            <a:ext cx="225251" cy="186748"/>
            <a:chOff x="4998800" y="1632275"/>
            <a:chExt cx="371150" cy="327800"/>
          </a:xfrm>
        </p:grpSpPr>
        <p:sp>
          <p:nvSpPr>
            <p:cNvPr id="396" name="Google Shape;396;g124ea18a8d2_0_971"/>
            <p:cNvSpPr/>
            <p:nvPr/>
          </p:nvSpPr>
          <p:spPr>
            <a:xfrm>
              <a:off x="4998800" y="1632275"/>
              <a:ext cx="249600" cy="324975"/>
            </a:xfrm>
            <a:custGeom>
              <a:rect b="b" l="l" r="r" t="t"/>
              <a:pathLst>
                <a:path extrusionOk="0" h="12999" w="9984">
                  <a:moveTo>
                    <a:pt x="5784" y="1"/>
                  </a:moveTo>
                  <a:cubicBezTo>
                    <a:pt x="5280" y="1"/>
                    <a:pt x="4723" y="161"/>
                    <a:pt x="4132" y="499"/>
                  </a:cubicBezTo>
                  <a:cubicBezTo>
                    <a:pt x="1856" y="1822"/>
                    <a:pt x="0" y="5362"/>
                    <a:pt x="0" y="8403"/>
                  </a:cubicBezTo>
                  <a:cubicBezTo>
                    <a:pt x="0" y="10216"/>
                    <a:pt x="653" y="11290"/>
                    <a:pt x="1667" y="11865"/>
                  </a:cubicBezTo>
                  <a:lnTo>
                    <a:pt x="3205" y="12750"/>
                  </a:lnTo>
                  <a:cubicBezTo>
                    <a:pt x="3509" y="12913"/>
                    <a:pt x="3849" y="12999"/>
                    <a:pt x="4215" y="12999"/>
                  </a:cubicBezTo>
                  <a:cubicBezTo>
                    <a:pt x="4717" y="12999"/>
                    <a:pt x="5270" y="12839"/>
                    <a:pt x="5851" y="12501"/>
                  </a:cubicBezTo>
                  <a:cubicBezTo>
                    <a:pt x="8136" y="11178"/>
                    <a:pt x="9983" y="7647"/>
                    <a:pt x="9983" y="4597"/>
                  </a:cubicBezTo>
                  <a:cubicBezTo>
                    <a:pt x="9983" y="2037"/>
                    <a:pt x="8643" y="1307"/>
                    <a:pt x="8643" y="1307"/>
                  </a:cubicBezTo>
                  <a:lnTo>
                    <a:pt x="6761" y="233"/>
                  </a:lnTo>
                  <a:cubicBezTo>
                    <a:pt x="6467" y="80"/>
                    <a:pt x="6139" y="1"/>
                    <a:pt x="5784" y="1"/>
                  </a:cubicBezTo>
                  <a:close/>
                </a:path>
              </a:pathLst>
            </a:custGeom>
            <a:solidFill>
              <a:srgbClr val="1FB2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397" name="Google Shape;397;g124ea18a8d2_0_971"/>
            <p:cNvSpPr/>
            <p:nvPr/>
          </p:nvSpPr>
          <p:spPr>
            <a:xfrm>
              <a:off x="5041525" y="1656575"/>
              <a:ext cx="206875" cy="300575"/>
            </a:xfrm>
            <a:custGeom>
              <a:rect b="b" l="l" r="r" t="t"/>
              <a:pathLst>
                <a:path extrusionOk="0" h="12023" w="8275">
                  <a:moveTo>
                    <a:pt x="5783" y="0"/>
                  </a:moveTo>
                  <a:cubicBezTo>
                    <a:pt x="5280" y="0"/>
                    <a:pt x="4725" y="160"/>
                    <a:pt x="4142" y="498"/>
                  </a:cubicBezTo>
                  <a:cubicBezTo>
                    <a:pt x="1856" y="1812"/>
                    <a:pt x="1" y="5352"/>
                    <a:pt x="1" y="8402"/>
                  </a:cubicBezTo>
                  <a:cubicBezTo>
                    <a:pt x="1" y="10668"/>
                    <a:pt x="1031" y="12023"/>
                    <a:pt x="2501" y="12023"/>
                  </a:cubicBezTo>
                  <a:cubicBezTo>
                    <a:pt x="3004" y="12023"/>
                    <a:pt x="3559" y="11864"/>
                    <a:pt x="4142" y="11529"/>
                  </a:cubicBezTo>
                  <a:cubicBezTo>
                    <a:pt x="6427" y="10206"/>
                    <a:pt x="8274" y="6675"/>
                    <a:pt x="8274" y="3625"/>
                  </a:cubicBezTo>
                  <a:cubicBezTo>
                    <a:pt x="8274" y="1360"/>
                    <a:pt x="7250" y="0"/>
                    <a:pt x="5783" y="0"/>
                  </a:cubicBezTo>
                  <a:close/>
                </a:path>
              </a:pathLst>
            </a:custGeom>
            <a:solidFill>
              <a:srgbClr val="23C7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398" name="Google Shape;398;g124ea18a8d2_0_971"/>
            <p:cNvSpPr/>
            <p:nvPr/>
          </p:nvSpPr>
          <p:spPr>
            <a:xfrm>
              <a:off x="5073325" y="1702550"/>
              <a:ext cx="143500" cy="208725"/>
            </a:xfrm>
            <a:custGeom>
              <a:rect b="b" l="l" r="r" t="t"/>
              <a:pathLst>
                <a:path extrusionOk="0" h="8349" w="5740">
                  <a:moveTo>
                    <a:pt x="4008" y="1"/>
                  </a:moveTo>
                  <a:cubicBezTo>
                    <a:pt x="3660" y="1"/>
                    <a:pt x="3275" y="111"/>
                    <a:pt x="2870" y="343"/>
                  </a:cubicBezTo>
                  <a:cubicBezTo>
                    <a:pt x="1289" y="1262"/>
                    <a:pt x="0" y="3719"/>
                    <a:pt x="0" y="5833"/>
                  </a:cubicBezTo>
                  <a:cubicBezTo>
                    <a:pt x="0" y="7408"/>
                    <a:pt x="716" y="8348"/>
                    <a:pt x="1735" y="8348"/>
                  </a:cubicBezTo>
                  <a:cubicBezTo>
                    <a:pt x="2083" y="8348"/>
                    <a:pt x="2467" y="8238"/>
                    <a:pt x="2870" y="8006"/>
                  </a:cubicBezTo>
                  <a:cubicBezTo>
                    <a:pt x="4451" y="7087"/>
                    <a:pt x="5739" y="4630"/>
                    <a:pt x="5739" y="2516"/>
                  </a:cubicBezTo>
                  <a:cubicBezTo>
                    <a:pt x="5739" y="941"/>
                    <a:pt x="5028" y="1"/>
                    <a:pt x="4008"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399" name="Google Shape;399;g124ea18a8d2_0_971"/>
            <p:cNvSpPr/>
            <p:nvPr/>
          </p:nvSpPr>
          <p:spPr>
            <a:xfrm>
              <a:off x="5105975" y="1750025"/>
              <a:ext cx="78200" cy="113775"/>
            </a:xfrm>
            <a:custGeom>
              <a:rect b="b" l="l" r="r" t="t"/>
              <a:pathLst>
                <a:path extrusionOk="0" h="4551" w="3128">
                  <a:moveTo>
                    <a:pt x="2185" y="1"/>
                  </a:moveTo>
                  <a:cubicBezTo>
                    <a:pt x="1995" y="1"/>
                    <a:pt x="1785" y="61"/>
                    <a:pt x="1564" y="188"/>
                  </a:cubicBezTo>
                  <a:cubicBezTo>
                    <a:pt x="696" y="686"/>
                    <a:pt x="0" y="2035"/>
                    <a:pt x="0" y="3186"/>
                  </a:cubicBezTo>
                  <a:cubicBezTo>
                    <a:pt x="0" y="4038"/>
                    <a:pt x="386" y="4550"/>
                    <a:pt x="942" y="4550"/>
                  </a:cubicBezTo>
                  <a:cubicBezTo>
                    <a:pt x="1133" y="4550"/>
                    <a:pt x="1343" y="4490"/>
                    <a:pt x="1564" y="4363"/>
                  </a:cubicBezTo>
                  <a:cubicBezTo>
                    <a:pt x="2431" y="3865"/>
                    <a:pt x="3127" y="2525"/>
                    <a:pt x="3127" y="1373"/>
                  </a:cubicBezTo>
                  <a:cubicBezTo>
                    <a:pt x="3127" y="515"/>
                    <a:pt x="2741" y="1"/>
                    <a:pt x="2185" y="1"/>
                  </a:cubicBezTo>
                  <a:close/>
                </a:path>
              </a:pathLst>
            </a:custGeom>
            <a:solidFill>
              <a:srgbClr val="23C7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400" name="Google Shape;400;g124ea18a8d2_0_971"/>
            <p:cNvSpPr/>
            <p:nvPr/>
          </p:nvSpPr>
          <p:spPr>
            <a:xfrm>
              <a:off x="5240425" y="1863400"/>
              <a:ext cx="91300" cy="96675"/>
            </a:xfrm>
            <a:custGeom>
              <a:rect b="b" l="l" r="r" t="t"/>
              <a:pathLst>
                <a:path extrusionOk="0" h="3867" w="3652">
                  <a:moveTo>
                    <a:pt x="0" y="0"/>
                  </a:moveTo>
                  <a:lnTo>
                    <a:pt x="559" y="2079"/>
                  </a:lnTo>
                  <a:lnTo>
                    <a:pt x="3652" y="3866"/>
                  </a:lnTo>
                  <a:lnTo>
                    <a:pt x="3652" y="3866"/>
                  </a:lnTo>
                  <a:lnTo>
                    <a:pt x="3093" y="1770"/>
                  </a:lnTo>
                  <a:lnTo>
                    <a:pt x="0" y="0"/>
                  </a:lnTo>
                  <a:close/>
                </a:path>
              </a:pathLst>
            </a:custGeom>
            <a:solidFill>
              <a:srgbClr val="5C65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401" name="Google Shape;401;g124ea18a8d2_0_971"/>
            <p:cNvSpPr/>
            <p:nvPr/>
          </p:nvSpPr>
          <p:spPr>
            <a:xfrm>
              <a:off x="5240425" y="1849225"/>
              <a:ext cx="129525" cy="58650"/>
            </a:xfrm>
            <a:custGeom>
              <a:rect b="b" l="l" r="r" t="t"/>
              <a:pathLst>
                <a:path extrusionOk="0" h="2346" w="5181">
                  <a:moveTo>
                    <a:pt x="2097" y="0"/>
                  </a:moveTo>
                  <a:lnTo>
                    <a:pt x="0" y="558"/>
                  </a:lnTo>
                  <a:lnTo>
                    <a:pt x="3102" y="2345"/>
                  </a:lnTo>
                  <a:lnTo>
                    <a:pt x="5181" y="1787"/>
                  </a:lnTo>
                  <a:lnTo>
                    <a:pt x="2097" y="0"/>
                  </a:lnTo>
                  <a:close/>
                </a:path>
              </a:pathLst>
            </a:custGeom>
            <a:solidFill>
              <a:srgbClr val="5C65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402" name="Google Shape;402;g124ea18a8d2_0_971"/>
            <p:cNvSpPr/>
            <p:nvPr/>
          </p:nvSpPr>
          <p:spPr>
            <a:xfrm>
              <a:off x="5136100" y="1801950"/>
              <a:ext cx="201850" cy="120100"/>
            </a:xfrm>
            <a:custGeom>
              <a:rect b="b" l="l" r="r" t="t"/>
              <a:pathLst>
                <a:path extrusionOk="0" h="4804" w="8074">
                  <a:moveTo>
                    <a:pt x="630" y="1"/>
                  </a:moveTo>
                  <a:cubicBezTo>
                    <a:pt x="243" y="1"/>
                    <a:pt x="1" y="588"/>
                    <a:pt x="445" y="817"/>
                  </a:cubicBezTo>
                  <a:lnTo>
                    <a:pt x="7275" y="4743"/>
                  </a:lnTo>
                  <a:cubicBezTo>
                    <a:pt x="7335" y="4786"/>
                    <a:pt x="7412" y="4804"/>
                    <a:pt x="7490" y="4804"/>
                  </a:cubicBezTo>
                  <a:cubicBezTo>
                    <a:pt x="7919" y="4804"/>
                    <a:pt x="8074" y="4219"/>
                    <a:pt x="7704" y="4005"/>
                  </a:cubicBezTo>
                  <a:lnTo>
                    <a:pt x="874" y="78"/>
                  </a:lnTo>
                  <a:cubicBezTo>
                    <a:pt x="790" y="24"/>
                    <a:pt x="707" y="1"/>
                    <a:pt x="630" y="1"/>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grpSp>
      <p:sp>
        <p:nvSpPr>
          <p:cNvPr id="403" name="Google Shape;403;g124ea18a8d2_0_971"/>
          <p:cNvSpPr txBox="1"/>
          <p:nvPr/>
        </p:nvSpPr>
        <p:spPr>
          <a:xfrm>
            <a:off x="4379400" y="1051560"/>
            <a:ext cx="4683900" cy="2093400"/>
          </a:xfrm>
          <a:prstGeom prst="rect">
            <a:avLst/>
          </a:prstGeom>
          <a:noFill/>
          <a:ln>
            <a:noFill/>
          </a:ln>
        </p:spPr>
        <p:txBody>
          <a:bodyPr anchorCtr="0" anchor="t" bIns="91425" lIns="91425" spcFirstLastPara="1" rIns="91425" wrap="square" tIns="91425">
            <a:spAutoFit/>
          </a:bodyPr>
          <a:lstStyle/>
          <a:p>
            <a:pPr indent="0" lvl="0" marL="457200" marR="0" rtl="0" algn="l">
              <a:lnSpc>
                <a:spcPct val="100000"/>
              </a:lnSpc>
              <a:spcBef>
                <a:spcPts val="0"/>
              </a:spcBef>
              <a:spcAft>
                <a:spcPts val="0"/>
              </a:spcAft>
              <a:buNone/>
            </a:pPr>
            <a:r>
              <a:rPr lang="en">
                <a:latin typeface="Dosis Light"/>
                <a:ea typeface="Dosis Light"/>
                <a:cs typeface="Dosis Light"/>
                <a:sym typeface="Dosis Light"/>
              </a:rPr>
              <a:t>Randomly simulate </a:t>
            </a:r>
            <a:r>
              <a:rPr b="1" lang="en">
                <a:latin typeface="Dosis"/>
                <a:ea typeface="Dosis"/>
                <a:cs typeface="Dosis"/>
                <a:sym typeface="Dosis"/>
              </a:rPr>
              <a:t>hour </a:t>
            </a:r>
            <a:r>
              <a:rPr lang="en">
                <a:latin typeface="Dosis Light"/>
                <a:ea typeface="Dosis Light"/>
                <a:cs typeface="Dosis Light"/>
                <a:sym typeface="Dosis Light"/>
              </a:rPr>
              <a:t>of the signal’s reception. Using a </a:t>
            </a:r>
            <a:r>
              <a:rPr b="1" lang="en">
                <a:latin typeface="Dosis"/>
                <a:ea typeface="Dosis"/>
                <a:cs typeface="Dosis"/>
                <a:sym typeface="Dosis"/>
              </a:rPr>
              <a:t>Gamma</a:t>
            </a:r>
            <a:r>
              <a:rPr lang="en">
                <a:latin typeface="Dosis Light"/>
                <a:ea typeface="Dosis Light"/>
                <a:cs typeface="Dosis Light"/>
                <a:sym typeface="Dosis Light"/>
              </a:rPr>
              <a:t> distribution with shape = 10 and </a:t>
            </a:r>
            <a:r>
              <a:rPr b="1" lang="en">
                <a:latin typeface="Dosis"/>
                <a:ea typeface="Dosis"/>
                <a:cs typeface="Dosis"/>
                <a:sym typeface="Dosis"/>
              </a:rPr>
              <a:t>mean </a:t>
            </a:r>
            <a:r>
              <a:rPr lang="en">
                <a:latin typeface="Dosis Light"/>
                <a:ea typeface="Dosis Light"/>
                <a:cs typeface="Dosis Light"/>
                <a:sym typeface="Dosis Light"/>
              </a:rPr>
              <a:t>depending on the </a:t>
            </a:r>
            <a:r>
              <a:rPr b="1" lang="en">
                <a:latin typeface="Dosis"/>
                <a:ea typeface="Dosis"/>
                <a:cs typeface="Dosis"/>
                <a:sym typeface="Dosis"/>
              </a:rPr>
              <a:t>type</a:t>
            </a:r>
            <a:r>
              <a:rPr lang="en">
                <a:latin typeface="Dosis Light"/>
                <a:ea typeface="Dosis Light"/>
                <a:cs typeface="Dosis Light"/>
                <a:sym typeface="Dosis Light"/>
              </a:rPr>
              <a:t> of place. </a:t>
            </a:r>
            <a:endParaRPr>
              <a:latin typeface="Dosis Light"/>
              <a:ea typeface="Dosis Light"/>
              <a:cs typeface="Dosis Light"/>
              <a:sym typeface="Dosis Light"/>
            </a:endParaRPr>
          </a:p>
          <a:p>
            <a:pPr indent="0" lvl="0" marL="457200" marR="0" rtl="0" algn="l">
              <a:lnSpc>
                <a:spcPct val="100000"/>
              </a:lnSpc>
              <a:spcBef>
                <a:spcPts val="0"/>
              </a:spcBef>
              <a:spcAft>
                <a:spcPts val="0"/>
              </a:spcAft>
              <a:buNone/>
            </a:pPr>
            <a:r>
              <a:t/>
            </a:r>
            <a:endParaRPr sz="600">
              <a:latin typeface="Dosis Light"/>
              <a:ea typeface="Dosis Light"/>
              <a:cs typeface="Dosis Light"/>
              <a:sym typeface="Dosis Light"/>
            </a:endParaRPr>
          </a:p>
          <a:p>
            <a:pPr indent="0" lvl="0" marL="457200" marR="0" rtl="0" algn="l">
              <a:lnSpc>
                <a:spcPct val="100000"/>
              </a:lnSpc>
              <a:spcBef>
                <a:spcPts val="0"/>
              </a:spcBef>
              <a:spcAft>
                <a:spcPts val="0"/>
              </a:spcAft>
              <a:buNone/>
            </a:pPr>
            <a:r>
              <a:rPr lang="en">
                <a:latin typeface="Dosis Light"/>
                <a:ea typeface="Dosis Light"/>
                <a:cs typeface="Dosis Light"/>
                <a:sym typeface="Dosis Light"/>
              </a:rPr>
              <a:t>Define minimum and maximum </a:t>
            </a:r>
            <a:r>
              <a:rPr b="1" lang="en">
                <a:latin typeface="Dosis"/>
                <a:ea typeface="Dosis"/>
                <a:cs typeface="Dosis"/>
                <a:sym typeface="Dosis"/>
              </a:rPr>
              <a:t>possible date</a:t>
            </a:r>
            <a:r>
              <a:rPr lang="en">
                <a:latin typeface="Dosis Light"/>
                <a:ea typeface="Dosis Light"/>
                <a:cs typeface="Dosis Light"/>
                <a:sym typeface="Dosis Light"/>
              </a:rPr>
              <a:t>. It was set to </a:t>
            </a:r>
            <a:r>
              <a:rPr b="1" lang="en">
                <a:latin typeface="Dosis"/>
                <a:ea typeface="Dosis"/>
                <a:cs typeface="Dosis"/>
                <a:sym typeface="Dosis"/>
              </a:rPr>
              <a:t>one month</a:t>
            </a:r>
            <a:r>
              <a:rPr lang="en">
                <a:latin typeface="Dosis Light"/>
                <a:ea typeface="Dosis Light"/>
                <a:cs typeface="Dosis Light"/>
                <a:sym typeface="Dosis Light"/>
              </a:rPr>
              <a:t> (01-31 of March 2022).</a:t>
            </a:r>
            <a:endParaRPr>
              <a:latin typeface="Dosis Light"/>
              <a:ea typeface="Dosis Light"/>
              <a:cs typeface="Dosis Light"/>
              <a:sym typeface="Dosis Light"/>
            </a:endParaRPr>
          </a:p>
          <a:p>
            <a:pPr indent="0" lvl="0" marL="457200" marR="0" rtl="0" algn="l">
              <a:lnSpc>
                <a:spcPct val="100000"/>
              </a:lnSpc>
              <a:spcBef>
                <a:spcPts val="0"/>
              </a:spcBef>
              <a:spcAft>
                <a:spcPts val="0"/>
              </a:spcAft>
              <a:buNone/>
            </a:pPr>
            <a:r>
              <a:t/>
            </a:r>
            <a:endParaRPr sz="600">
              <a:latin typeface="Dosis Light"/>
              <a:ea typeface="Dosis Light"/>
              <a:cs typeface="Dosis Light"/>
              <a:sym typeface="Dosis Light"/>
            </a:endParaRPr>
          </a:p>
          <a:p>
            <a:pPr indent="0" lvl="0" marL="457200" marR="0" rtl="0" algn="l">
              <a:lnSpc>
                <a:spcPct val="100000"/>
              </a:lnSpc>
              <a:spcBef>
                <a:spcPts val="0"/>
              </a:spcBef>
              <a:spcAft>
                <a:spcPts val="0"/>
              </a:spcAft>
              <a:buNone/>
            </a:pPr>
            <a:r>
              <a:rPr b="1" lang="en">
                <a:latin typeface="Dosis"/>
                <a:ea typeface="Dosis"/>
                <a:cs typeface="Dosis"/>
                <a:sym typeface="Dosis"/>
              </a:rPr>
              <a:t>Proportionally </a:t>
            </a:r>
            <a:r>
              <a:rPr lang="en">
                <a:latin typeface="Dosis Light"/>
                <a:ea typeface="Dosis Light"/>
                <a:cs typeface="Dosis Light"/>
                <a:sym typeface="Dosis Light"/>
              </a:rPr>
              <a:t>random sample one day from dates’ range, wrt to </a:t>
            </a:r>
            <a:r>
              <a:rPr b="1" lang="en">
                <a:latin typeface="Dosis"/>
                <a:ea typeface="Dosis"/>
                <a:cs typeface="Dosis"/>
                <a:sym typeface="Dosis"/>
              </a:rPr>
              <a:t>type </a:t>
            </a:r>
            <a:r>
              <a:rPr lang="en">
                <a:latin typeface="Dosis Light"/>
                <a:ea typeface="Dosis Light"/>
                <a:cs typeface="Dosis Light"/>
                <a:sym typeface="Dosis Light"/>
              </a:rPr>
              <a:t>of place and </a:t>
            </a:r>
            <a:r>
              <a:rPr b="1" lang="en">
                <a:latin typeface="Dosis"/>
                <a:ea typeface="Dosis"/>
                <a:cs typeface="Dosis"/>
                <a:sym typeface="Dosis"/>
              </a:rPr>
              <a:t>day </a:t>
            </a:r>
            <a:r>
              <a:rPr lang="en">
                <a:latin typeface="Dosis Light"/>
                <a:ea typeface="Dosis Light"/>
                <a:cs typeface="Dosis Light"/>
                <a:sym typeface="Dosis Light"/>
              </a:rPr>
              <a:t>of the week (get more data from work days than weekends). </a:t>
            </a:r>
            <a:endParaRPr>
              <a:latin typeface="Dosis Light"/>
              <a:ea typeface="Dosis Light"/>
              <a:cs typeface="Dosis Light"/>
              <a:sym typeface="Dosis Light"/>
            </a:endParaRPr>
          </a:p>
        </p:txBody>
      </p:sp>
      <p:grpSp>
        <p:nvGrpSpPr>
          <p:cNvPr id="404" name="Google Shape;404;g124ea18a8d2_0_971"/>
          <p:cNvGrpSpPr/>
          <p:nvPr/>
        </p:nvGrpSpPr>
        <p:grpSpPr>
          <a:xfrm>
            <a:off x="4634251" y="1225163"/>
            <a:ext cx="225251" cy="186748"/>
            <a:chOff x="4998800" y="1632275"/>
            <a:chExt cx="371150" cy="327800"/>
          </a:xfrm>
        </p:grpSpPr>
        <p:sp>
          <p:nvSpPr>
            <p:cNvPr id="405" name="Google Shape;405;g124ea18a8d2_0_971"/>
            <p:cNvSpPr/>
            <p:nvPr/>
          </p:nvSpPr>
          <p:spPr>
            <a:xfrm>
              <a:off x="4998800" y="1632275"/>
              <a:ext cx="249600" cy="324975"/>
            </a:xfrm>
            <a:custGeom>
              <a:rect b="b" l="l" r="r" t="t"/>
              <a:pathLst>
                <a:path extrusionOk="0" h="12999" w="9984">
                  <a:moveTo>
                    <a:pt x="5784" y="1"/>
                  </a:moveTo>
                  <a:cubicBezTo>
                    <a:pt x="5280" y="1"/>
                    <a:pt x="4723" y="161"/>
                    <a:pt x="4132" y="499"/>
                  </a:cubicBezTo>
                  <a:cubicBezTo>
                    <a:pt x="1856" y="1822"/>
                    <a:pt x="0" y="5362"/>
                    <a:pt x="0" y="8403"/>
                  </a:cubicBezTo>
                  <a:cubicBezTo>
                    <a:pt x="0" y="10216"/>
                    <a:pt x="653" y="11290"/>
                    <a:pt x="1667" y="11865"/>
                  </a:cubicBezTo>
                  <a:lnTo>
                    <a:pt x="3205" y="12750"/>
                  </a:lnTo>
                  <a:cubicBezTo>
                    <a:pt x="3509" y="12913"/>
                    <a:pt x="3849" y="12999"/>
                    <a:pt x="4215" y="12999"/>
                  </a:cubicBezTo>
                  <a:cubicBezTo>
                    <a:pt x="4717" y="12999"/>
                    <a:pt x="5270" y="12839"/>
                    <a:pt x="5851" y="12501"/>
                  </a:cubicBezTo>
                  <a:cubicBezTo>
                    <a:pt x="8136" y="11178"/>
                    <a:pt x="9983" y="7647"/>
                    <a:pt x="9983" y="4597"/>
                  </a:cubicBezTo>
                  <a:cubicBezTo>
                    <a:pt x="9983" y="2037"/>
                    <a:pt x="8643" y="1307"/>
                    <a:pt x="8643" y="1307"/>
                  </a:cubicBezTo>
                  <a:lnTo>
                    <a:pt x="6761" y="233"/>
                  </a:lnTo>
                  <a:cubicBezTo>
                    <a:pt x="6467" y="80"/>
                    <a:pt x="6139" y="1"/>
                    <a:pt x="5784" y="1"/>
                  </a:cubicBezTo>
                  <a:close/>
                </a:path>
              </a:pathLst>
            </a:custGeom>
            <a:solidFill>
              <a:srgbClr val="1FB2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406" name="Google Shape;406;g124ea18a8d2_0_971"/>
            <p:cNvSpPr/>
            <p:nvPr/>
          </p:nvSpPr>
          <p:spPr>
            <a:xfrm>
              <a:off x="5041525" y="1656575"/>
              <a:ext cx="206875" cy="300575"/>
            </a:xfrm>
            <a:custGeom>
              <a:rect b="b" l="l" r="r" t="t"/>
              <a:pathLst>
                <a:path extrusionOk="0" h="12023" w="8275">
                  <a:moveTo>
                    <a:pt x="5783" y="0"/>
                  </a:moveTo>
                  <a:cubicBezTo>
                    <a:pt x="5280" y="0"/>
                    <a:pt x="4725" y="160"/>
                    <a:pt x="4142" y="498"/>
                  </a:cubicBezTo>
                  <a:cubicBezTo>
                    <a:pt x="1856" y="1812"/>
                    <a:pt x="1" y="5352"/>
                    <a:pt x="1" y="8402"/>
                  </a:cubicBezTo>
                  <a:cubicBezTo>
                    <a:pt x="1" y="10668"/>
                    <a:pt x="1031" y="12023"/>
                    <a:pt x="2501" y="12023"/>
                  </a:cubicBezTo>
                  <a:cubicBezTo>
                    <a:pt x="3004" y="12023"/>
                    <a:pt x="3559" y="11864"/>
                    <a:pt x="4142" y="11529"/>
                  </a:cubicBezTo>
                  <a:cubicBezTo>
                    <a:pt x="6427" y="10206"/>
                    <a:pt x="8274" y="6675"/>
                    <a:pt x="8274" y="3625"/>
                  </a:cubicBezTo>
                  <a:cubicBezTo>
                    <a:pt x="8274" y="1360"/>
                    <a:pt x="7250" y="0"/>
                    <a:pt x="5783" y="0"/>
                  </a:cubicBezTo>
                  <a:close/>
                </a:path>
              </a:pathLst>
            </a:custGeom>
            <a:solidFill>
              <a:srgbClr val="23C7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407" name="Google Shape;407;g124ea18a8d2_0_971"/>
            <p:cNvSpPr/>
            <p:nvPr/>
          </p:nvSpPr>
          <p:spPr>
            <a:xfrm>
              <a:off x="5073325" y="1702550"/>
              <a:ext cx="143500" cy="208725"/>
            </a:xfrm>
            <a:custGeom>
              <a:rect b="b" l="l" r="r" t="t"/>
              <a:pathLst>
                <a:path extrusionOk="0" h="8349" w="5740">
                  <a:moveTo>
                    <a:pt x="4008" y="1"/>
                  </a:moveTo>
                  <a:cubicBezTo>
                    <a:pt x="3660" y="1"/>
                    <a:pt x="3275" y="111"/>
                    <a:pt x="2870" y="343"/>
                  </a:cubicBezTo>
                  <a:cubicBezTo>
                    <a:pt x="1289" y="1262"/>
                    <a:pt x="0" y="3719"/>
                    <a:pt x="0" y="5833"/>
                  </a:cubicBezTo>
                  <a:cubicBezTo>
                    <a:pt x="0" y="7408"/>
                    <a:pt x="716" y="8348"/>
                    <a:pt x="1735" y="8348"/>
                  </a:cubicBezTo>
                  <a:cubicBezTo>
                    <a:pt x="2083" y="8348"/>
                    <a:pt x="2467" y="8238"/>
                    <a:pt x="2870" y="8006"/>
                  </a:cubicBezTo>
                  <a:cubicBezTo>
                    <a:pt x="4451" y="7087"/>
                    <a:pt x="5739" y="4630"/>
                    <a:pt x="5739" y="2516"/>
                  </a:cubicBezTo>
                  <a:cubicBezTo>
                    <a:pt x="5739" y="941"/>
                    <a:pt x="5028" y="1"/>
                    <a:pt x="4008"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408" name="Google Shape;408;g124ea18a8d2_0_971"/>
            <p:cNvSpPr/>
            <p:nvPr/>
          </p:nvSpPr>
          <p:spPr>
            <a:xfrm>
              <a:off x="5105975" y="1750025"/>
              <a:ext cx="78200" cy="113775"/>
            </a:xfrm>
            <a:custGeom>
              <a:rect b="b" l="l" r="r" t="t"/>
              <a:pathLst>
                <a:path extrusionOk="0" h="4551" w="3128">
                  <a:moveTo>
                    <a:pt x="2185" y="1"/>
                  </a:moveTo>
                  <a:cubicBezTo>
                    <a:pt x="1995" y="1"/>
                    <a:pt x="1785" y="61"/>
                    <a:pt x="1564" y="188"/>
                  </a:cubicBezTo>
                  <a:cubicBezTo>
                    <a:pt x="696" y="686"/>
                    <a:pt x="0" y="2035"/>
                    <a:pt x="0" y="3186"/>
                  </a:cubicBezTo>
                  <a:cubicBezTo>
                    <a:pt x="0" y="4038"/>
                    <a:pt x="386" y="4550"/>
                    <a:pt x="942" y="4550"/>
                  </a:cubicBezTo>
                  <a:cubicBezTo>
                    <a:pt x="1133" y="4550"/>
                    <a:pt x="1343" y="4490"/>
                    <a:pt x="1564" y="4363"/>
                  </a:cubicBezTo>
                  <a:cubicBezTo>
                    <a:pt x="2431" y="3865"/>
                    <a:pt x="3127" y="2525"/>
                    <a:pt x="3127" y="1373"/>
                  </a:cubicBezTo>
                  <a:cubicBezTo>
                    <a:pt x="3127" y="515"/>
                    <a:pt x="2741" y="1"/>
                    <a:pt x="2185" y="1"/>
                  </a:cubicBezTo>
                  <a:close/>
                </a:path>
              </a:pathLst>
            </a:custGeom>
            <a:solidFill>
              <a:srgbClr val="23C7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409" name="Google Shape;409;g124ea18a8d2_0_971"/>
            <p:cNvSpPr/>
            <p:nvPr/>
          </p:nvSpPr>
          <p:spPr>
            <a:xfrm>
              <a:off x="5240425" y="1863400"/>
              <a:ext cx="91300" cy="96675"/>
            </a:xfrm>
            <a:custGeom>
              <a:rect b="b" l="l" r="r" t="t"/>
              <a:pathLst>
                <a:path extrusionOk="0" h="3867" w="3652">
                  <a:moveTo>
                    <a:pt x="0" y="0"/>
                  </a:moveTo>
                  <a:lnTo>
                    <a:pt x="559" y="2079"/>
                  </a:lnTo>
                  <a:lnTo>
                    <a:pt x="3652" y="3866"/>
                  </a:lnTo>
                  <a:lnTo>
                    <a:pt x="3652" y="3866"/>
                  </a:lnTo>
                  <a:lnTo>
                    <a:pt x="3093" y="1770"/>
                  </a:lnTo>
                  <a:lnTo>
                    <a:pt x="0" y="0"/>
                  </a:lnTo>
                  <a:close/>
                </a:path>
              </a:pathLst>
            </a:custGeom>
            <a:solidFill>
              <a:srgbClr val="5C65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410" name="Google Shape;410;g124ea18a8d2_0_971"/>
            <p:cNvSpPr/>
            <p:nvPr/>
          </p:nvSpPr>
          <p:spPr>
            <a:xfrm>
              <a:off x="5240425" y="1849225"/>
              <a:ext cx="129525" cy="58650"/>
            </a:xfrm>
            <a:custGeom>
              <a:rect b="b" l="l" r="r" t="t"/>
              <a:pathLst>
                <a:path extrusionOk="0" h="2346" w="5181">
                  <a:moveTo>
                    <a:pt x="2097" y="0"/>
                  </a:moveTo>
                  <a:lnTo>
                    <a:pt x="0" y="558"/>
                  </a:lnTo>
                  <a:lnTo>
                    <a:pt x="3102" y="2345"/>
                  </a:lnTo>
                  <a:lnTo>
                    <a:pt x="5181" y="1787"/>
                  </a:lnTo>
                  <a:lnTo>
                    <a:pt x="2097" y="0"/>
                  </a:lnTo>
                  <a:close/>
                </a:path>
              </a:pathLst>
            </a:custGeom>
            <a:solidFill>
              <a:srgbClr val="5C65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411" name="Google Shape;411;g124ea18a8d2_0_971"/>
            <p:cNvSpPr/>
            <p:nvPr/>
          </p:nvSpPr>
          <p:spPr>
            <a:xfrm>
              <a:off x="5136100" y="1801950"/>
              <a:ext cx="201850" cy="120100"/>
            </a:xfrm>
            <a:custGeom>
              <a:rect b="b" l="l" r="r" t="t"/>
              <a:pathLst>
                <a:path extrusionOk="0" h="4804" w="8074">
                  <a:moveTo>
                    <a:pt x="630" y="1"/>
                  </a:moveTo>
                  <a:cubicBezTo>
                    <a:pt x="243" y="1"/>
                    <a:pt x="1" y="588"/>
                    <a:pt x="445" y="817"/>
                  </a:cubicBezTo>
                  <a:lnTo>
                    <a:pt x="7275" y="4743"/>
                  </a:lnTo>
                  <a:cubicBezTo>
                    <a:pt x="7335" y="4786"/>
                    <a:pt x="7412" y="4804"/>
                    <a:pt x="7490" y="4804"/>
                  </a:cubicBezTo>
                  <a:cubicBezTo>
                    <a:pt x="7919" y="4804"/>
                    <a:pt x="8074" y="4219"/>
                    <a:pt x="7704" y="4005"/>
                  </a:cubicBezTo>
                  <a:lnTo>
                    <a:pt x="874" y="78"/>
                  </a:lnTo>
                  <a:cubicBezTo>
                    <a:pt x="790" y="24"/>
                    <a:pt x="707" y="1"/>
                    <a:pt x="630" y="1"/>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grpSp>
      <p:grpSp>
        <p:nvGrpSpPr>
          <p:cNvPr id="412" name="Google Shape;412;g124ea18a8d2_0_971"/>
          <p:cNvGrpSpPr/>
          <p:nvPr/>
        </p:nvGrpSpPr>
        <p:grpSpPr>
          <a:xfrm>
            <a:off x="4634251" y="1959290"/>
            <a:ext cx="225251" cy="186748"/>
            <a:chOff x="4998800" y="1632275"/>
            <a:chExt cx="371150" cy="327800"/>
          </a:xfrm>
        </p:grpSpPr>
        <p:sp>
          <p:nvSpPr>
            <p:cNvPr id="413" name="Google Shape;413;g124ea18a8d2_0_971"/>
            <p:cNvSpPr/>
            <p:nvPr/>
          </p:nvSpPr>
          <p:spPr>
            <a:xfrm>
              <a:off x="4998800" y="1632275"/>
              <a:ext cx="249600" cy="324975"/>
            </a:xfrm>
            <a:custGeom>
              <a:rect b="b" l="l" r="r" t="t"/>
              <a:pathLst>
                <a:path extrusionOk="0" h="12999" w="9984">
                  <a:moveTo>
                    <a:pt x="5784" y="1"/>
                  </a:moveTo>
                  <a:cubicBezTo>
                    <a:pt x="5280" y="1"/>
                    <a:pt x="4723" y="161"/>
                    <a:pt x="4132" y="499"/>
                  </a:cubicBezTo>
                  <a:cubicBezTo>
                    <a:pt x="1856" y="1822"/>
                    <a:pt x="0" y="5362"/>
                    <a:pt x="0" y="8403"/>
                  </a:cubicBezTo>
                  <a:cubicBezTo>
                    <a:pt x="0" y="10216"/>
                    <a:pt x="653" y="11290"/>
                    <a:pt x="1667" y="11865"/>
                  </a:cubicBezTo>
                  <a:lnTo>
                    <a:pt x="3205" y="12750"/>
                  </a:lnTo>
                  <a:cubicBezTo>
                    <a:pt x="3509" y="12913"/>
                    <a:pt x="3849" y="12999"/>
                    <a:pt x="4215" y="12999"/>
                  </a:cubicBezTo>
                  <a:cubicBezTo>
                    <a:pt x="4717" y="12999"/>
                    <a:pt x="5270" y="12839"/>
                    <a:pt x="5851" y="12501"/>
                  </a:cubicBezTo>
                  <a:cubicBezTo>
                    <a:pt x="8136" y="11178"/>
                    <a:pt x="9983" y="7647"/>
                    <a:pt x="9983" y="4597"/>
                  </a:cubicBezTo>
                  <a:cubicBezTo>
                    <a:pt x="9983" y="2037"/>
                    <a:pt x="8643" y="1307"/>
                    <a:pt x="8643" y="1307"/>
                  </a:cubicBezTo>
                  <a:lnTo>
                    <a:pt x="6761" y="233"/>
                  </a:lnTo>
                  <a:cubicBezTo>
                    <a:pt x="6467" y="80"/>
                    <a:pt x="6139" y="1"/>
                    <a:pt x="5784" y="1"/>
                  </a:cubicBezTo>
                  <a:close/>
                </a:path>
              </a:pathLst>
            </a:custGeom>
            <a:solidFill>
              <a:srgbClr val="1FB2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414" name="Google Shape;414;g124ea18a8d2_0_971"/>
            <p:cNvSpPr/>
            <p:nvPr/>
          </p:nvSpPr>
          <p:spPr>
            <a:xfrm>
              <a:off x="5041525" y="1656575"/>
              <a:ext cx="206875" cy="300575"/>
            </a:xfrm>
            <a:custGeom>
              <a:rect b="b" l="l" r="r" t="t"/>
              <a:pathLst>
                <a:path extrusionOk="0" h="12023" w="8275">
                  <a:moveTo>
                    <a:pt x="5783" y="0"/>
                  </a:moveTo>
                  <a:cubicBezTo>
                    <a:pt x="5280" y="0"/>
                    <a:pt x="4725" y="160"/>
                    <a:pt x="4142" y="498"/>
                  </a:cubicBezTo>
                  <a:cubicBezTo>
                    <a:pt x="1856" y="1812"/>
                    <a:pt x="1" y="5352"/>
                    <a:pt x="1" y="8402"/>
                  </a:cubicBezTo>
                  <a:cubicBezTo>
                    <a:pt x="1" y="10668"/>
                    <a:pt x="1031" y="12023"/>
                    <a:pt x="2501" y="12023"/>
                  </a:cubicBezTo>
                  <a:cubicBezTo>
                    <a:pt x="3004" y="12023"/>
                    <a:pt x="3559" y="11864"/>
                    <a:pt x="4142" y="11529"/>
                  </a:cubicBezTo>
                  <a:cubicBezTo>
                    <a:pt x="6427" y="10206"/>
                    <a:pt x="8274" y="6675"/>
                    <a:pt x="8274" y="3625"/>
                  </a:cubicBezTo>
                  <a:cubicBezTo>
                    <a:pt x="8274" y="1360"/>
                    <a:pt x="7250" y="0"/>
                    <a:pt x="5783" y="0"/>
                  </a:cubicBezTo>
                  <a:close/>
                </a:path>
              </a:pathLst>
            </a:custGeom>
            <a:solidFill>
              <a:srgbClr val="23C7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415" name="Google Shape;415;g124ea18a8d2_0_971"/>
            <p:cNvSpPr/>
            <p:nvPr/>
          </p:nvSpPr>
          <p:spPr>
            <a:xfrm>
              <a:off x="5073325" y="1702550"/>
              <a:ext cx="143500" cy="208725"/>
            </a:xfrm>
            <a:custGeom>
              <a:rect b="b" l="l" r="r" t="t"/>
              <a:pathLst>
                <a:path extrusionOk="0" h="8349" w="5740">
                  <a:moveTo>
                    <a:pt x="4008" y="1"/>
                  </a:moveTo>
                  <a:cubicBezTo>
                    <a:pt x="3660" y="1"/>
                    <a:pt x="3275" y="111"/>
                    <a:pt x="2870" y="343"/>
                  </a:cubicBezTo>
                  <a:cubicBezTo>
                    <a:pt x="1289" y="1262"/>
                    <a:pt x="0" y="3719"/>
                    <a:pt x="0" y="5833"/>
                  </a:cubicBezTo>
                  <a:cubicBezTo>
                    <a:pt x="0" y="7408"/>
                    <a:pt x="716" y="8348"/>
                    <a:pt x="1735" y="8348"/>
                  </a:cubicBezTo>
                  <a:cubicBezTo>
                    <a:pt x="2083" y="8348"/>
                    <a:pt x="2467" y="8238"/>
                    <a:pt x="2870" y="8006"/>
                  </a:cubicBezTo>
                  <a:cubicBezTo>
                    <a:pt x="4451" y="7087"/>
                    <a:pt x="5739" y="4630"/>
                    <a:pt x="5739" y="2516"/>
                  </a:cubicBezTo>
                  <a:cubicBezTo>
                    <a:pt x="5739" y="941"/>
                    <a:pt x="5028" y="1"/>
                    <a:pt x="4008"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416" name="Google Shape;416;g124ea18a8d2_0_971"/>
            <p:cNvSpPr/>
            <p:nvPr/>
          </p:nvSpPr>
          <p:spPr>
            <a:xfrm>
              <a:off x="5105975" y="1750025"/>
              <a:ext cx="78200" cy="113775"/>
            </a:xfrm>
            <a:custGeom>
              <a:rect b="b" l="l" r="r" t="t"/>
              <a:pathLst>
                <a:path extrusionOk="0" h="4551" w="3128">
                  <a:moveTo>
                    <a:pt x="2185" y="1"/>
                  </a:moveTo>
                  <a:cubicBezTo>
                    <a:pt x="1995" y="1"/>
                    <a:pt x="1785" y="61"/>
                    <a:pt x="1564" y="188"/>
                  </a:cubicBezTo>
                  <a:cubicBezTo>
                    <a:pt x="696" y="686"/>
                    <a:pt x="0" y="2035"/>
                    <a:pt x="0" y="3186"/>
                  </a:cubicBezTo>
                  <a:cubicBezTo>
                    <a:pt x="0" y="4038"/>
                    <a:pt x="386" y="4550"/>
                    <a:pt x="942" y="4550"/>
                  </a:cubicBezTo>
                  <a:cubicBezTo>
                    <a:pt x="1133" y="4550"/>
                    <a:pt x="1343" y="4490"/>
                    <a:pt x="1564" y="4363"/>
                  </a:cubicBezTo>
                  <a:cubicBezTo>
                    <a:pt x="2431" y="3865"/>
                    <a:pt x="3127" y="2525"/>
                    <a:pt x="3127" y="1373"/>
                  </a:cubicBezTo>
                  <a:cubicBezTo>
                    <a:pt x="3127" y="515"/>
                    <a:pt x="2741" y="1"/>
                    <a:pt x="2185" y="1"/>
                  </a:cubicBezTo>
                  <a:close/>
                </a:path>
              </a:pathLst>
            </a:custGeom>
            <a:solidFill>
              <a:srgbClr val="23C7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417" name="Google Shape;417;g124ea18a8d2_0_971"/>
            <p:cNvSpPr/>
            <p:nvPr/>
          </p:nvSpPr>
          <p:spPr>
            <a:xfrm>
              <a:off x="5240425" y="1863400"/>
              <a:ext cx="91300" cy="96675"/>
            </a:xfrm>
            <a:custGeom>
              <a:rect b="b" l="l" r="r" t="t"/>
              <a:pathLst>
                <a:path extrusionOk="0" h="3867" w="3652">
                  <a:moveTo>
                    <a:pt x="0" y="0"/>
                  </a:moveTo>
                  <a:lnTo>
                    <a:pt x="559" y="2079"/>
                  </a:lnTo>
                  <a:lnTo>
                    <a:pt x="3652" y="3866"/>
                  </a:lnTo>
                  <a:lnTo>
                    <a:pt x="3652" y="3866"/>
                  </a:lnTo>
                  <a:lnTo>
                    <a:pt x="3093" y="1770"/>
                  </a:lnTo>
                  <a:lnTo>
                    <a:pt x="0" y="0"/>
                  </a:lnTo>
                  <a:close/>
                </a:path>
              </a:pathLst>
            </a:custGeom>
            <a:solidFill>
              <a:srgbClr val="5C65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418" name="Google Shape;418;g124ea18a8d2_0_971"/>
            <p:cNvSpPr/>
            <p:nvPr/>
          </p:nvSpPr>
          <p:spPr>
            <a:xfrm>
              <a:off x="5240425" y="1849225"/>
              <a:ext cx="129525" cy="58650"/>
            </a:xfrm>
            <a:custGeom>
              <a:rect b="b" l="l" r="r" t="t"/>
              <a:pathLst>
                <a:path extrusionOk="0" h="2346" w="5181">
                  <a:moveTo>
                    <a:pt x="2097" y="0"/>
                  </a:moveTo>
                  <a:lnTo>
                    <a:pt x="0" y="558"/>
                  </a:lnTo>
                  <a:lnTo>
                    <a:pt x="3102" y="2345"/>
                  </a:lnTo>
                  <a:lnTo>
                    <a:pt x="5181" y="1787"/>
                  </a:lnTo>
                  <a:lnTo>
                    <a:pt x="2097" y="0"/>
                  </a:lnTo>
                  <a:close/>
                </a:path>
              </a:pathLst>
            </a:custGeom>
            <a:solidFill>
              <a:srgbClr val="5C65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419" name="Google Shape;419;g124ea18a8d2_0_971"/>
            <p:cNvSpPr/>
            <p:nvPr/>
          </p:nvSpPr>
          <p:spPr>
            <a:xfrm>
              <a:off x="5136100" y="1801950"/>
              <a:ext cx="201850" cy="120100"/>
            </a:xfrm>
            <a:custGeom>
              <a:rect b="b" l="l" r="r" t="t"/>
              <a:pathLst>
                <a:path extrusionOk="0" h="4804" w="8074">
                  <a:moveTo>
                    <a:pt x="630" y="1"/>
                  </a:moveTo>
                  <a:cubicBezTo>
                    <a:pt x="243" y="1"/>
                    <a:pt x="1" y="588"/>
                    <a:pt x="445" y="817"/>
                  </a:cubicBezTo>
                  <a:lnTo>
                    <a:pt x="7275" y="4743"/>
                  </a:lnTo>
                  <a:cubicBezTo>
                    <a:pt x="7335" y="4786"/>
                    <a:pt x="7412" y="4804"/>
                    <a:pt x="7490" y="4804"/>
                  </a:cubicBezTo>
                  <a:cubicBezTo>
                    <a:pt x="7919" y="4804"/>
                    <a:pt x="8074" y="4219"/>
                    <a:pt x="7704" y="4005"/>
                  </a:cubicBezTo>
                  <a:lnTo>
                    <a:pt x="874" y="78"/>
                  </a:lnTo>
                  <a:cubicBezTo>
                    <a:pt x="790" y="24"/>
                    <a:pt x="707" y="1"/>
                    <a:pt x="630" y="1"/>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grpSp>
      <p:grpSp>
        <p:nvGrpSpPr>
          <p:cNvPr id="420" name="Google Shape;420;g124ea18a8d2_0_971"/>
          <p:cNvGrpSpPr/>
          <p:nvPr/>
        </p:nvGrpSpPr>
        <p:grpSpPr>
          <a:xfrm>
            <a:off x="4634251" y="2477891"/>
            <a:ext cx="225251" cy="186748"/>
            <a:chOff x="4998800" y="1632275"/>
            <a:chExt cx="371150" cy="327800"/>
          </a:xfrm>
        </p:grpSpPr>
        <p:sp>
          <p:nvSpPr>
            <p:cNvPr id="421" name="Google Shape;421;g124ea18a8d2_0_971"/>
            <p:cNvSpPr/>
            <p:nvPr/>
          </p:nvSpPr>
          <p:spPr>
            <a:xfrm>
              <a:off x="4998800" y="1632275"/>
              <a:ext cx="249600" cy="324975"/>
            </a:xfrm>
            <a:custGeom>
              <a:rect b="b" l="l" r="r" t="t"/>
              <a:pathLst>
                <a:path extrusionOk="0" h="12999" w="9984">
                  <a:moveTo>
                    <a:pt x="5784" y="1"/>
                  </a:moveTo>
                  <a:cubicBezTo>
                    <a:pt x="5280" y="1"/>
                    <a:pt x="4723" y="161"/>
                    <a:pt x="4132" y="499"/>
                  </a:cubicBezTo>
                  <a:cubicBezTo>
                    <a:pt x="1856" y="1822"/>
                    <a:pt x="0" y="5362"/>
                    <a:pt x="0" y="8403"/>
                  </a:cubicBezTo>
                  <a:cubicBezTo>
                    <a:pt x="0" y="10216"/>
                    <a:pt x="653" y="11290"/>
                    <a:pt x="1667" y="11865"/>
                  </a:cubicBezTo>
                  <a:lnTo>
                    <a:pt x="3205" y="12750"/>
                  </a:lnTo>
                  <a:cubicBezTo>
                    <a:pt x="3509" y="12913"/>
                    <a:pt x="3849" y="12999"/>
                    <a:pt x="4215" y="12999"/>
                  </a:cubicBezTo>
                  <a:cubicBezTo>
                    <a:pt x="4717" y="12999"/>
                    <a:pt x="5270" y="12839"/>
                    <a:pt x="5851" y="12501"/>
                  </a:cubicBezTo>
                  <a:cubicBezTo>
                    <a:pt x="8136" y="11178"/>
                    <a:pt x="9983" y="7647"/>
                    <a:pt x="9983" y="4597"/>
                  </a:cubicBezTo>
                  <a:cubicBezTo>
                    <a:pt x="9983" y="2037"/>
                    <a:pt x="8643" y="1307"/>
                    <a:pt x="8643" y="1307"/>
                  </a:cubicBezTo>
                  <a:lnTo>
                    <a:pt x="6761" y="233"/>
                  </a:lnTo>
                  <a:cubicBezTo>
                    <a:pt x="6467" y="80"/>
                    <a:pt x="6139" y="1"/>
                    <a:pt x="5784" y="1"/>
                  </a:cubicBezTo>
                  <a:close/>
                </a:path>
              </a:pathLst>
            </a:custGeom>
            <a:solidFill>
              <a:srgbClr val="1FB2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422" name="Google Shape;422;g124ea18a8d2_0_971"/>
            <p:cNvSpPr/>
            <p:nvPr/>
          </p:nvSpPr>
          <p:spPr>
            <a:xfrm>
              <a:off x="5041525" y="1656575"/>
              <a:ext cx="206875" cy="300575"/>
            </a:xfrm>
            <a:custGeom>
              <a:rect b="b" l="l" r="r" t="t"/>
              <a:pathLst>
                <a:path extrusionOk="0" h="12023" w="8275">
                  <a:moveTo>
                    <a:pt x="5783" y="0"/>
                  </a:moveTo>
                  <a:cubicBezTo>
                    <a:pt x="5280" y="0"/>
                    <a:pt x="4725" y="160"/>
                    <a:pt x="4142" y="498"/>
                  </a:cubicBezTo>
                  <a:cubicBezTo>
                    <a:pt x="1856" y="1812"/>
                    <a:pt x="1" y="5352"/>
                    <a:pt x="1" y="8402"/>
                  </a:cubicBezTo>
                  <a:cubicBezTo>
                    <a:pt x="1" y="10668"/>
                    <a:pt x="1031" y="12023"/>
                    <a:pt x="2501" y="12023"/>
                  </a:cubicBezTo>
                  <a:cubicBezTo>
                    <a:pt x="3004" y="12023"/>
                    <a:pt x="3559" y="11864"/>
                    <a:pt x="4142" y="11529"/>
                  </a:cubicBezTo>
                  <a:cubicBezTo>
                    <a:pt x="6427" y="10206"/>
                    <a:pt x="8274" y="6675"/>
                    <a:pt x="8274" y="3625"/>
                  </a:cubicBezTo>
                  <a:cubicBezTo>
                    <a:pt x="8274" y="1360"/>
                    <a:pt x="7250" y="0"/>
                    <a:pt x="5783" y="0"/>
                  </a:cubicBezTo>
                  <a:close/>
                </a:path>
              </a:pathLst>
            </a:custGeom>
            <a:solidFill>
              <a:srgbClr val="23C7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423" name="Google Shape;423;g124ea18a8d2_0_971"/>
            <p:cNvSpPr/>
            <p:nvPr/>
          </p:nvSpPr>
          <p:spPr>
            <a:xfrm>
              <a:off x="5073325" y="1702550"/>
              <a:ext cx="143500" cy="208725"/>
            </a:xfrm>
            <a:custGeom>
              <a:rect b="b" l="l" r="r" t="t"/>
              <a:pathLst>
                <a:path extrusionOk="0" h="8349" w="5740">
                  <a:moveTo>
                    <a:pt x="4008" y="1"/>
                  </a:moveTo>
                  <a:cubicBezTo>
                    <a:pt x="3660" y="1"/>
                    <a:pt x="3275" y="111"/>
                    <a:pt x="2870" y="343"/>
                  </a:cubicBezTo>
                  <a:cubicBezTo>
                    <a:pt x="1289" y="1262"/>
                    <a:pt x="0" y="3719"/>
                    <a:pt x="0" y="5833"/>
                  </a:cubicBezTo>
                  <a:cubicBezTo>
                    <a:pt x="0" y="7408"/>
                    <a:pt x="716" y="8348"/>
                    <a:pt x="1735" y="8348"/>
                  </a:cubicBezTo>
                  <a:cubicBezTo>
                    <a:pt x="2083" y="8348"/>
                    <a:pt x="2467" y="8238"/>
                    <a:pt x="2870" y="8006"/>
                  </a:cubicBezTo>
                  <a:cubicBezTo>
                    <a:pt x="4451" y="7087"/>
                    <a:pt x="5739" y="4630"/>
                    <a:pt x="5739" y="2516"/>
                  </a:cubicBezTo>
                  <a:cubicBezTo>
                    <a:pt x="5739" y="941"/>
                    <a:pt x="5028" y="1"/>
                    <a:pt x="4008"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424" name="Google Shape;424;g124ea18a8d2_0_971"/>
            <p:cNvSpPr/>
            <p:nvPr/>
          </p:nvSpPr>
          <p:spPr>
            <a:xfrm>
              <a:off x="5105975" y="1750025"/>
              <a:ext cx="78200" cy="113775"/>
            </a:xfrm>
            <a:custGeom>
              <a:rect b="b" l="l" r="r" t="t"/>
              <a:pathLst>
                <a:path extrusionOk="0" h="4551" w="3128">
                  <a:moveTo>
                    <a:pt x="2185" y="1"/>
                  </a:moveTo>
                  <a:cubicBezTo>
                    <a:pt x="1995" y="1"/>
                    <a:pt x="1785" y="61"/>
                    <a:pt x="1564" y="188"/>
                  </a:cubicBezTo>
                  <a:cubicBezTo>
                    <a:pt x="696" y="686"/>
                    <a:pt x="0" y="2035"/>
                    <a:pt x="0" y="3186"/>
                  </a:cubicBezTo>
                  <a:cubicBezTo>
                    <a:pt x="0" y="4038"/>
                    <a:pt x="386" y="4550"/>
                    <a:pt x="942" y="4550"/>
                  </a:cubicBezTo>
                  <a:cubicBezTo>
                    <a:pt x="1133" y="4550"/>
                    <a:pt x="1343" y="4490"/>
                    <a:pt x="1564" y="4363"/>
                  </a:cubicBezTo>
                  <a:cubicBezTo>
                    <a:pt x="2431" y="3865"/>
                    <a:pt x="3127" y="2525"/>
                    <a:pt x="3127" y="1373"/>
                  </a:cubicBezTo>
                  <a:cubicBezTo>
                    <a:pt x="3127" y="515"/>
                    <a:pt x="2741" y="1"/>
                    <a:pt x="2185" y="1"/>
                  </a:cubicBezTo>
                  <a:close/>
                </a:path>
              </a:pathLst>
            </a:custGeom>
            <a:solidFill>
              <a:srgbClr val="23C7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425" name="Google Shape;425;g124ea18a8d2_0_971"/>
            <p:cNvSpPr/>
            <p:nvPr/>
          </p:nvSpPr>
          <p:spPr>
            <a:xfrm>
              <a:off x="5240425" y="1863400"/>
              <a:ext cx="91300" cy="96675"/>
            </a:xfrm>
            <a:custGeom>
              <a:rect b="b" l="l" r="r" t="t"/>
              <a:pathLst>
                <a:path extrusionOk="0" h="3867" w="3652">
                  <a:moveTo>
                    <a:pt x="0" y="0"/>
                  </a:moveTo>
                  <a:lnTo>
                    <a:pt x="559" y="2079"/>
                  </a:lnTo>
                  <a:lnTo>
                    <a:pt x="3652" y="3866"/>
                  </a:lnTo>
                  <a:lnTo>
                    <a:pt x="3652" y="3866"/>
                  </a:lnTo>
                  <a:lnTo>
                    <a:pt x="3093" y="1770"/>
                  </a:lnTo>
                  <a:lnTo>
                    <a:pt x="0" y="0"/>
                  </a:lnTo>
                  <a:close/>
                </a:path>
              </a:pathLst>
            </a:custGeom>
            <a:solidFill>
              <a:srgbClr val="5C65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426" name="Google Shape;426;g124ea18a8d2_0_971"/>
            <p:cNvSpPr/>
            <p:nvPr/>
          </p:nvSpPr>
          <p:spPr>
            <a:xfrm>
              <a:off x="5240425" y="1849225"/>
              <a:ext cx="129525" cy="58650"/>
            </a:xfrm>
            <a:custGeom>
              <a:rect b="b" l="l" r="r" t="t"/>
              <a:pathLst>
                <a:path extrusionOk="0" h="2346" w="5181">
                  <a:moveTo>
                    <a:pt x="2097" y="0"/>
                  </a:moveTo>
                  <a:lnTo>
                    <a:pt x="0" y="558"/>
                  </a:lnTo>
                  <a:lnTo>
                    <a:pt x="3102" y="2345"/>
                  </a:lnTo>
                  <a:lnTo>
                    <a:pt x="5181" y="1787"/>
                  </a:lnTo>
                  <a:lnTo>
                    <a:pt x="2097" y="0"/>
                  </a:lnTo>
                  <a:close/>
                </a:path>
              </a:pathLst>
            </a:custGeom>
            <a:solidFill>
              <a:srgbClr val="5C65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427" name="Google Shape;427;g124ea18a8d2_0_971"/>
            <p:cNvSpPr/>
            <p:nvPr/>
          </p:nvSpPr>
          <p:spPr>
            <a:xfrm>
              <a:off x="5136100" y="1801950"/>
              <a:ext cx="201850" cy="120100"/>
            </a:xfrm>
            <a:custGeom>
              <a:rect b="b" l="l" r="r" t="t"/>
              <a:pathLst>
                <a:path extrusionOk="0" h="4804" w="8074">
                  <a:moveTo>
                    <a:pt x="630" y="1"/>
                  </a:moveTo>
                  <a:cubicBezTo>
                    <a:pt x="243" y="1"/>
                    <a:pt x="1" y="588"/>
                    <a:pt x="445" y="817"/>
                  </a:cubicBezTo>
                  <a:lnTo>
                    <a:pt x="7275" y="4743"/>
                  </a:lnTo>
                  <a:cubicBezTo>
                    <a:pt x="7335" y="4786"/>
                    <a:pt x="7412" y="4804"/>
                    <a:pt x="7490" y="4804"/>
                  </a:cubicBezTo>
                  <a:cubicBezTo>
                    <a:pt x="7919" y="4804"/>
                    <a:pt x="8074" y="4219"/>
                    <a:pt x="7704" y="4005"/>
                  </a:cubicBezTo>
                  <a:lnTo>
                    <a:pt x="874" y="78"/>
                  </a:lnTo>
                  <a:cubicBezTo>
                    <a:pt x="790" y="24"/>
                    <a:pt x="707" y="1"/>
                    <a:pt x="630" y="1"/>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grpSp>
      <p:sp>
        <p:nvSpPr>
          <p:cNvPr id="428" name="Google Shape;428;g124ea18a8d2_0_971"/>
          <p:cNvSpPr txBox="1"/>
          <p:nvPr/>
        </p:nvSpPr>
        <p:spPr>
          <a:xfrm>
            <a:off x="4379400" y="3469300"/>
            <a:ext cx="4683900" cy="1662300"/>
          </a:xfrm>
          <a:prstGeom prst="rect">
            <a:avLst/>
          </a:prstGeom>
          <a:noFill/>
          <a:ln>
            <a:noFill/>
          </a:ln>
        </p:spPr>
        <p:txBody>
          <a:bodyPr anchorCtr="0" anchor="t" bIns="91425" lIns="91425" spcFirstLastPara="1" rIns="91425" wrap="square" tIns="91425">
            <a:spAutoFit/>
          </a:bodyPr>
          <a:lstStyle/>
          <a:p>
            <a:pPr indent="0" lvl="0" marL="457200" marR="0" rtl="0" algn="l">
              <a:lnSpc>
                <a:spcPct val="100000"/>
              </a:lnSpc>
              <a:spcBef>
                <a:spcPts val="0"/>
              </a:spcBef>
              <a:spcAft>
                <a:spcPts val="0"/>
              </a:spcAft>
              <a:buNone/>
            </a:pPr>
            <a:r>
              <a:rPr b="1" lang="en">
                <a:latin typeface="Dosis"/>
                <a:ea typeface="Dosis"/>
                <a:cs typeface="Dosis"/>
                <a:sym typeface="Dosis"/>
              </a:rPr>
              <a:t>Random</a:t>
            </a:r>
            <a:r>
              <a:rPr lang="en">
                <a:latin typeface="Dosis Light"/>
                <a:ea typeface="Dosis Light"/>
                <a:cs typeface="Dosis Light"/>
                <a:sym typeface="Dosis Light"/>
              </a:rPr>
              <a:t> generation of </a:t>
            </a:r>
            <a:r>
              <a:rPr b="1" lang="en">
                <a:latin typeface="Dosis"/>
                <a:ea typeface="Dosis"/>
                <a:cs typeface="Dosis"/>
                <a:sym typeface="Dosis"/>
              </a:rPr>
              <a:t>speed </a:t>
            </a:r>
            <a:r>
              <a:rPr lang="en">
                <a:latin typeface="Dosis Light"/>
                <a:ea typeface="Dosis Light"/>
                <a:cs typeface="Dosis Light"/>
                <a:sym typeface="Dosis Light"/>
              </a:rPr>
              <a:t>of the person (device’s owner). </a:t>
            </a:r>
            <a:r>
              <a:rPr b="1" lang="en">
                <a:latin typeface="Dosis"/>
                <a:ea typeface="Dosis"/>
                <a:cs typeface="Dosis"/>
                <a:sym typeface="Dosis"/>
              </a:rPr>
              <a:t>Gamma </a:t>
            </a:r>
            <a:r>
              <a:rPr lang="en">
                <a:latin typeface="Dosis Light"/>
                <a:ea typeface="Dosis Light"/>
                <a:cs typeface="Dosis Light"/>
                <a:sym typeface="Dosis Light"/>
              </a:rPr>
              <a:t>distro.</a:t>
            </a:r>
            <a:r>
              <a:rPr lang="en">
                <a:latin typeface="Dosis Light"/>
                <a:ea typeface="Dosis Light"/>
                <a:cs typeface="Dosis Light"/>
                <a:sym typeface="Dosis Light"/>
              </a:rPr>
              <a:t> </a:t>
            </a:r>
            <a:r>
              <a:rPr lang="en">
                <a:latin typeface="Dosis Light"/>
                <a:ea typeface="Dosis Light"/>
                <a:cs typeface="Dosis Light"/>
                <a:sym typeface="Dosis Light"/>
              </a:rPr>
              <a:t>w</a:t>
            </a:r>
            <a:r>
              <a:rPr lang="en">
                <a:latin typeface="Dosis Light"/>
                <a:ea typeface="Dosis Light"/>
                <a:cs typeface="Dosis Light"/>
                <a:sym typeface="Dosis Light"/>
              </a:rPr>
              <a:t>ith shape=0.4 and mean </a:t>
            </a:r>
            <a:r>
              <a:rPr b="1" lang="en">
                <a:latin typeface="Dosis"/>
                <a:ea typeface="Dosis"/>
                <a:cs typeface="Dosis"/>
                <a:sym typeface="Dosis"/>
              </a:rPr>
              <a:t>5 km/h</a:t>
            </a:r>
            <a:r>
              <a:rPr lang="en">
                <a:latin typeface="Dosis Light"/>
                <a:ea typeface="Dosis Light"/>
                <a:cs typeface="Dosis Light"/>
                <a:sym typeface="Dosis Light"/>
              </a:rPr>
              <a:t>.</a:t>
            </a:r>
            <a:endParaRPr>
              <a:latin typeface="Dosis Light"/>
              <a:ea typeface="Dosis Light"/>
              <a:cs typeface="Dosis Light"/>
              <a:sym typeface="Dosis Light"/>
            </a:endParaRPr>
          </a:p>
          <a:p>
            <a:pPr indent="0" lvl="0" marL="457200" marR="0" rtl="0" algn="l">
              <a:lnSpc>
                <a:spcPct val="100000"/>
              </a:lnSpc>
              <a:spcBef>
                <a:spcPts val="0"/>
              </a:spcBef>
              <a:spcAft>
                <a:spcPts val="0"/>
              </a:spcAft>
              <a:buNone/>
            </a:pPr>
            <a:r>
              <a:t/>
            </a:r>
            <a:endParaRPr sz="600">
              <a:latin typeface="Dosis Light"/>
              <a:ea typeface="Dosis Light"/>
              <a:cs typeface="Dosis Light"/>
              <a:sym typeface="Dosis Light"/>
            </a:endParaRPr>
          </a:p>
          <a:p>
            <a:pPr indent="0" lvl="0" marL="457200" marR="0" rtl="0" algn="l">
              <a:lnSpc>
                <a:spcPct val="100000"/>
              </a:lnSpc>
              <a:spcBef>
                <a:spcPts val="0"/>
              </a:spcBef>
              <a:spcAft>
                <a:spcPts val="0"/>
              </a:spcAft>
              <a:buNone/>
            </a:pPr>
            <a:r>
              <a:rPr lang="en">
                <a:latin typeface="Dosis Light"/>
                <a:ea typeface="Dosis Light"/>
                <a:cs typeface="Dosis Light"/>
                <a:sym typeface="Dosis Light"/>
              </a:rPr>
              <a:t>Calculate the </a:t>
            </a:r>
            <a:r>
              <a:rPr b="1" lang="en">
                <a:latin typeface="Dosis"/>
                <a:ea typeface="Dosis"/>
                <a:cs typeface="Dosis"/>
                <a:sym typeface="Dosis"/>
              </a:rPr>
              <a:t>time </a:t>
            </a:r>
            <a:r>
              <a:rPr lang="en">
                <a:latin typeface="Dosis Light"/>
                <a:ea typeface="Dosis Light"/>
                <a:cs typeface="Dosis Light"/>
                <a:sym typeface="Dosis Light"/>
              </a:rPr>
              <a:t>in minutes from one station to another using: time= distance / speed.</a:t>
            </a:r>
            <a:endParaRPr>
              <a:latin typeface="Dosis Light"/>
              <a:ea typeface="Dosis Light"/>
              <a:cs typeface="Dosis Light"/>
              <a:sym typeface="Dosis Light"/>
            </a:endParaRPr>
          </a:p>
          <a:p>
            <a:pPr indent="0" lvl="0" marL="457200" marR="0" rtl="0" algn="l">
              <a:lnSpc>
                <a:spcPct val="100000"/>
              </a:lnSpc>
              <a:spcBef>
                <a:spcPts val="0"/>
              </a:spcBef>
              <a:spcAft>
                <a:spcPts val="0"/>
              </a:spcAft>
              <a:buNone/>
            </a:pPr>
            <a:r>
              <a:t/>
            </a:r>
            <a:endParaRPr sz="600">
              <a:latin typeface="Dosis Light"/>
              <a:ea typeface="Dosis Light"/>
              <a:cs typeface="Dosis Light"/>
              <a:sym typeface="Dosis Light"/>
            </a:endParaRPr>
          </a:p>
          <a:p>
            <a:pPr indent="0" lvl="0" marL="457200" marR="0" rtl="0" algn="l">
              <a:lnSpc>
                <a:spcPct val="100000"/>
              </a:lnSpc>
              <a:spcBef>
                <a:spcPts val="0"/>
              </a:spcBef>
              <a:spcAft>
                <a:spcPts val="0"/>
              </a:spcAft>
              <a:buNone/>
            </a:pPr>
            <a:r>
              <a:rPr lang="en">
                <a:latin typeface="Dosis Light"/>
                <a:ea typeface="Dosis Light"/>
                <a:cs typeface="Dosis Light"/>
                <a:sym typeface="Dosis Light"/>
              </a:rPr>
              <a:t>Calculate the signal’s </a:t>
            </a:r>
            <a:r>
              <a:rPr b="1" lang="en">
                <a:latin typeface="Dosis"/>
                <a:ea typeface="Dosis"/>
                <a:cs typeface="Dosis"/>
                <a:sym typeface="Dosis"/>
              </a:rPr>
              <a:t>receiving time</a:t>
            </a:r>
            <a:r>
              <a:rPr lang="en">
                <a:latin typeface="Dosis Light"/>
                <a:ea typeface="Dosis Light"/>
                <a:cs typeface="Dosis Light"/>
                <a:sym typeface="Dosis Light"/>
              </a:rPr>
              <a:t> in each station of the path.</a:t>
            </a:r>
            <a:endParaRPr>
              <a:latin typeface="Dosis Light"/>
              <a:ea typeface="Dosis Light"/>
              <a:cs typeface="Dosis Light"/>
              <a:sym typeface="Dosis Light"/>
            </a:endParaRPr>
          </a:p>
        </p:txBody>
      </p:sp>
      <p:grpSp>
        <p:nvGrpSpPr>
          <p:cNvPr id="429" name="Google Shape;429;g124ea18a8d2_0_971"/>
          <p:cNvGrpSpPr/>
          <p:nvPr/>
        </p:nvGrpSpPr>
        <p:grpSpPr>
          <a:xfrm>
            <a:off x="4634251" y="3577638"/>
            <a:ext cx="225251" cy="186748"/>
            <a:chOff x="4998800" y="1632275"/>
            <a:chExt cx="371150" cy="327800"/>
          </a:xfrm>
        </p:grpSpPr>
        <p:sp>
          <p:nvSpPr>
            <p:cNvPr id="430" name="Google Shape;430;g124ea18a8d2_0_971"/>
            <p:cNvSpPr/>
            <p:nvPr/>
          </p:nvSpPr>
          <p:spPr>
            <a:xfrm>
              <a:off x="4998800" y="1632275"/>
              <a:ext cx="249600" cy="324975"/>
            </a:xfrm>
            <a:custGeom>
              <a:rect b="b" l="l" r="r" t="t"/>
              <a:pathLst>
                <a:path extrusionOk="0" h="12999" w="9984">
                  <a:moveTo>
                    <a:pt x="5784" y="1"/>
                  </a:moveTo>
                  <a:cubicBezTo>
                    <a:pt x="5280" y="1"/>
                    <a:pt x="4723" y="161"/>
                    <a:pt x="4132" y="499"/>
                  </a:cubicBezTo>
                  <a:cubicBezTo>
                    <a:pt x="1856" y="1822"/>
                    <a:pt x="0" y="5362"/>
                    <a:pt x="0" y="8403"/>
                  </a:cubicBezTo>
                  <a:cubicBezTo>
                    <a:pt x="0" y="10216"/>
                    <a:pt x="653" y="11290"/>
                    <a:pt x="1667" y="11865"/>
                  </a:cubicBezTo>
                  <a:lnTo>
                    <a:pt x="3205" y="12750"/>
                  </a:lnTo>
                  <a:cubicBezTo>
                    <a:pt x="3509" y="12913"/>
                    <a:pt x="3849" y="12999"/>
                    <a:pt x="4215" y="12999"/>
                  </a:cubicBezTo>
                  <a:cubicBezTo>
                    <a:pt x="4717" y="12999"/>
                    <a:pt x="5270" y="12839"/>
                    <a:pt x="5851" y="12501"/>
                  </a:cubicBezTo>
                  <a:cubicBezTo>
                    <a:pt x="8136" y="11178"/>
                    <a:pt x="9983" y="7647"/>
                    <a:pt x="9983" y="4597"/>
                  </a:cubicBezTo>
                  <a:cubicBezTo>
                    <a:pt x="9983" y="2037"/>
                    <a:pt x="8643" y="1307"/>
                    <a:pt x="8643" y="1307"/>
                  </a:cubicBezTo>
                  <a:lnTo>
                    <a:pt x="6761" y="233"/>
                  </a:lnTo>
                  <a:cubicBezTo>
                    <a:pt x="6467" y="80"/>
                    <a:pt x="6139" y="1"/>
                    <a:pt x="5784" y="1"/>
                  </a:cubicBezTo>
                  <a:close/>
                </a:path>
              </a:pathLst>
            </a:custGeom>
            <a:solidFill>
              <a:srgbClr val="1FB2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431" name="Google Shape;431;g124ea18a8d2_0_971"/>
            <p:cNvSpPr/>
            <p:nvPr/>
          </p:nvSpPr>
          <p:spPr>
            <a:xfrm>
              <a:off x="5041525" y="1656575"/>
              <a:ext cx="206875" cy="300575"/>
            </a:xfrm>
            <a:custGeom>
              <a:rect b="b" l="l" r="r" t="t"/>
              <a:pathLst>
                <a:path extrusionOk="0" h="12023" w="8275">
                  <a:moveTo>
                    <a:pt x="5783" y="0"/>
                  </a:moveTo>
                  <a:cubicBezTo>
                    <a:pt x="5280" y="0"/>
                    <a:pt x="4725" y="160"/>
                    <a:pt x="4142" y="498"/>
                  </a:cubicBezTo>
                  <a:cubicBezTo>
                    <a:pt x="1856" y="1812"/>
                    <a:pt x="1" y="5352"/>
                    <a:pt x="1" y="8402"/>
                  </a:cubicBezTo>
                  <a:cubicBezTo>
                    <a:pt x="1" y="10668"/>
                    <a:pt x="1031" y="12023"/>
                    <a:pt x="2501" y="12023"/>
                  </a:cubicBezTo>
                  <a:cubicBezTo>
                    <a:pt x="3004" y="12023"/>
                    <a:pt x="3559" y="11864"/>
                    <a:pt x="4142" y="11529"/>
                  </a:cubicBezTo>
                  <a:cubicBezTo>
                    <a:pt x="6427" y="10206"/>
                    <a:pt x="8274" y="6675"/>
                    <a:pt x="8274" y="3625"/>
                  </a:cubicBezTo>
                  <a:cubicBezTo>
                    <a:pt x="8274" y="1360"/>
                    <a:pt x="7250" y="0"/>
                    <a:pt x="5783" y="0"/>
                  </a:cubicBezTo>
                  <a:close/>
                </a:path>
              </a:pathLst>
            </a:custGeom>
            <a:solidFill>
              <a:srgbClr val="23C7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432" name="Google Shape;432;g124ea18a8d2_0_971"/>
            <p:cNvSpPr/>
            <p:nvPr/>
          </p:nvSpPr>
          <p:spPr>
            <a:xfrm>
              <a:off x="5073325" y="1702550"/>
              <a:ext cx="143500" cy="208725"/>
            </a:xfrm>
            <a:custGeom>
              <a:rect b="b" l="l" r="r" t="t"/>
              <a:pathLst>
                <a:path extrusionOk="0" h="8349" w="5740">
                  <a:moveTo>
                    <a:pt x="4008" y="1"/>
                  </a:moveTo>
                  <a:cubicBezTo>
                    <a:pt x="3660" y="1"/>
                    <a:pt x="3275" y="111"/>
                    <a:pt x="2870" y="343"/>
                  </a:cubicBezTo>
                  <a:cubicBezTo>
                    <a:pt x="1289" y="1262"/>
                    <a:pt x="0" y="3719"/>
                    <a:pt x="0" y="5833"/>
                  </a:cubicBezTo>
                  <a:cubicBezTo>
                    <a:pt x="0" y="7408"/>
                    <a:pt x="716" y="8348"/>
                    <a:pt x="1735" y="8348"/>
                  </a:cubicBezTo>
                  <a:cubicBezTo>
                    <a:pt x="2083" y="8348"/>
                    <a:pt x="2467" y="8238"/>
                    <a:pt x="2870" y="8006"/>
                  </a:cubicBezTo>
                  <a:cubicBezTo>
                    <a:pt x="4451" y="7087"/>
                    <a:pt x="5739" y="4630"/>
                    <a:pt x="5739" y="2516"/>
                  </a:cubicBezTo>
                  <a:cubicBezTo>
                    <a:pt x="5739" y="941"/>
                    <a:pt x="5028" y="1"/>
                    <a:pt x="4008"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433" name="Google Shape;433;g124ea18a8d2_0_971"/>
            <p:cNvSpPr/>
            <p:nvPr/>
          </p:nvSpPr>
          <p:spPr>
            <a:xfrm>
              <a:off x="5105975" y="1750025"/>
              <a:ext cx="78200" cy="113775"/>
            </a:xfrm>
            <a:custGeom>
              <a:rect b="b" l="l" r="r" t="t"/>
              <a:pathLst>
                <a:path extrusionOk="0" h="4551" w="3128">
                  <a:moveTo>
                    <a:pt x="2185" y="1"/>
                  </a:moveTo>
                  <a:cubicBezTo>
                    <a:pt x="1995" y="1"/>
                    <a:pt x="1785" y="61"/>
                    <a:pt x="1564" y="188"/>
                  </a:cubicBezTo>
                  <a:cubicBezTo>
                    <a:pt x="696" y="686"/>
                    <a:pt x="0" y="2035"/>
                    <a:pt x="0" y="3186"/>
                  </a:cubicBezTo>
                  <a:cubicBezTo>
                    <a:pt x="0" y="4038"/>
                    <a:pt x="386" y="4550"/>
                    <a:pt x="942" y="4550"/>
                  </a:cubicBezTo>
                  <a:cubicBezTo>
                    <a:pt x="1133" y="4550"/>
                    <a:pt x="1343" y="4490"/>
                    <a:pt x="1564" y="4363"/>
                  </a:cubicBezTo>
                  <a:cubicBezTo>
                    <a:pt x="2431" y="3865"/>
                    <a:pt x="3127" y="2525"/>
                    <a:pt x="3127" y="1373"/>
                  </a:cubicBezTo>
                  <a:cubicBezTo>
                    <a:pt x="3127" y="515"/>
                    <a:pt x="2741" y="1"/>
                    <a:pt x="2185" y="1"/>
                  </a:cubicBezTo>
                  <a:close/>
                </a:path>
              </a:pathLst>
            </a:custGeom>
            <a:solidFill>
              <a:srgbClr val="23C7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434" name="Google Shape;434;g124ea18a8d2_0_971"/>
            <p:cNvSpPr/>
            <p:nvPr/>
          </p:nvSpPr>
          <p:spPr>
            <a:xfrm>
              <a:off x="5240425" y="1863400"/>
              <a:ext cx="91300" cy="96675"/>
            </a:xfrm>
            <a:custGeom>
              <a:rect b="b" l="l" r="r" t="t"/>
              <a:pathLst>
                <a:path extrusionOk="0" h="3867" w="3652">
                  <a:moveTo>
                    <a:pt x="0" y="0"/>
                  </a:moveTo>
                  <a:lnTo>
                    <a:pt x="559" y="2079"/>
                  </a:lnTo>
                  <a:lnTo>
                    <a:pt x="3652" y="3866"/>
                  </a:lnTo>
                  <a:lnTo>
                    <a:pt x="3652" y="3866"/>
                  </a:lnTo>
                  <a:lnTo>
                    <a:pt x="3093" y="1770"/>
                  </a:lnTo>
                  <a:lnTo>
                    <a:pt x="0" y="0"/>
                  </a:lnTo>
                  <a:close/>
                </a:path>
              </a:pathLst>
            </a:custGeom>
            <a:solidFill>
              <a:srgbClr val="5C65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435" name="Google Shape;435;g124ea18a8d2_0_971"/>
            <p:cNvSpPr/>
            <p:nvPr/>
          </p:nvSpPr>
          <p:spPr>
            <a:xfrm>
              <a:off x="5240425" y="1849225"/>
              <a:ext cx="129525" cy="58650"/>
            </a:xfrm>
            <a:custGeom>
              <a:rect b="b" l="l" r="r" t="t"/>
              <a:pathLst>
                <a:path extrusionOk="0" h="2346" w="5181">
                  <a:moveTo>
                    <a:pt x="2097" y="0"/>
                  </a:moveTo>
                  <a:lnTo>
                    <a:pt x="0" y="558"/>
                  </a:lnTo>
                  <a:lnTo>
                    <a:pt x="3102" y="2345"/>
                  </a:lnTo>
                  <a:lnTo>
                    <a:pt x="5181" y="1787"/>
                  </a:lnTo>
                  <a:lnTo>
                    <a:pt x="2097" y="0"/>
                  </a:lnTo>
                  <a:close/>
                </a:path>
              </a:pathLst>
            </a:custGeom>
            <a:solidFill>
              <a:srgbClr val="5C65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436" name="Google Shape;436;g124ea18a8d2_0_971"/>
            <p:cNvSpPr/>
            <p:nvPr/>
          </p:nvSpPr>
          <p:spPr>
            <a:xfrm>
              <a:off x="5136100" y="1801950"/>
              <a:ext cx="201850" cy="120100"/>
            </a:xfrm>
            <a:custGeom>
              <a:rect b="b" l="l" r="r" t="t"/>
              <a:pathLst>
                <a:path extrusionOk="0" h="4804" w="8074">
                  <a:moveTo>
                    <a:pt x="630" y="1"/>
                  </a:moveTo>
                  <a:cubicBezTo>
                    <a:pt x="243" y="1"/>
                    <a:pt x="1" y="588"/>
                    <a:pt x="445" y="817"/>
                  </a:cubicBezTo>
                  <a:lnTo>
                    <a:pt x="7275" y="4743"/>
                  </a:lnTo>
                  <a:cubicBezTo>
                    <a:pt x="7335" y="4786"/>
                    <a:pt x="7412" y="4804"/>
                    <a:pt x="7490" y="4804"/>
                  </a:cubicBezTo>
                  <a:cubicBezTo>
                    <a:pt x="7919" y="4804"/>
                    <a:pt x="8074" y="4219"/>
                    <a:pt x="7704" y="4005"/>
                  </a:cubicBezTo>
                  <a:lnTo>
                    <a:pt x="874" y="78"/>
                  </a:lnTo>
                  <a:cubicBezTo>
                    <a:pt x="790" y="24"/>
                    <a:pt x="707" y="1"/>
                    <a:pt x="630" y="1"/>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grpSp>
      <p:grpSp>
        <p:nvGrpSpPr>
          <p:cNvPr id="437" name="Google Shape;437;g124ea18a8d2_0_971"/>
          <p:cNvGrpSpPr/>
          <p:nvPr/>
        </p:nvGrpSpPr>
        <p:grpSpPr>
          <a:xfrm>
            <a:off x="4634251" y="4083165"/>
            <a:ext cx="225251" cy="186748"/>
            <a:chOff x="4998800" y="1632275"/>
            <a:chExt cx="371150" cy="327800"/>
          </a:xfrm>
        </p:grpSpPr>
        <p:sp>
          <p:nvSpPr>
            <p:cNvPr id="438" name="Google Shape;438;g124ea18a8d2_0_971"/>
            <p:cNvSpPr/>
            <p:nvPr/>
          </p:nvSpPr>
          <p:spPr>
            <a:xfrm>
              <a:off x="4998800" y="1632275"/>
              <a:ext cx="249600" cy="324975"/>
            </a:xfrm>
            <a:custGeom>
              <a:rect b="b" l="l" r="r" t="t"/>
              <a:pathLst>
                <a:path extrusionOk="0" h="12999" w="9984">
                  <a:moveTo>
                    <a:pt x="5784" y="1"/>
                  </a:moveTo>
                  <a:cubicBezTo>
                    <a:pt x="5280" y="1"/>
                    <a:pt x="4723" y="161"/>
                    <a:pt x="4132" y="499"/>
                  </a:cubicBezTo>
                  <a:cubicBezTo>
                    <a:pt x="1856" y="1822"/>
                    <a:pt x="0" y="5362"/>
                    <a:pt x="0" y="8403"/>
                  </a:cubicBezTo>
                  <a:cubicBezTo>
                    <a:pt x="0" y="10216"/>
                    <a:pt x="653" y="11290"/>
                    <a:pt x="1667" y="11865"/>
                  </a:cubicBezTo>
                  <a:lnTo>
                    <a:pt x="3205" y="12750"/>
                  </a:lnTo>
                  <a:cubicBezTo>
                    <a:pt x="3509" y="12913"/>
                    <a:pt x="3849" y="12999"/>
                    <a:pt x="4215" y="12999"/>
                  </a:cubicBezTo>
                  <a:cubicBezTo>
                    <a:pt x="4717" y="12999"/>
                    <a:pt x="5270" y="12839"/>
                    <a:pt x="5851" y="12501"/>
                  </a:cubicBezTo>
                  <a:cubicBezTo>
                    <a:pt x="8136" y="11178"/>
                    <a:pt x="9983" y="7647"/>
                    <a:pt x="9983" y="4597"/>
                  </a:cubicBezTo>
                  <a:cubicBezTo>
                    <a:pt x="9983" y="2037"/>
                    <a:pt x="8643" y="1307"/>
                    <a:pt x="8643" y="1307"/>
                  </a:cubicBezTo>
                  <a:lnTo>
                    <a:pt x="6761" y="233"/>
                  </a:lnTo>
                  <a:cubicBezTo>
                    <a:pt x="6467" y="80"/>
                    <a:pt x="6139" y="1"/>
                    <a:pt x="5784" y="1"/>
                  </a:cubicBezTo>
                  <a:close/>
                </a:path>
              </a:pathLst>
            </a:custGeom>
            <a:solidFill>
              <a:srgbClr val="1FB2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439" name="Google Shape;439;g124ea18a8d2_0_971"/>
            <p:cNvSpPr/>
            <p:nvPr/>
          </p:nvSpPr>
          <p:spPr>
            <a:xfrm>
              <a:off x="5041525" y="1656575"/>
              <a:ext cx="206875" cy="300575"/>
            </a:xfrm>
            <a:custGeom>
              <a:rect b="b" l="l" r="r" t="t"/>
              <a:pathLst>
                <a:path extrusionOk="0" h="12023" w="8275">
                  <a:moveTo>
                    <a:pt x="5783" y="0"/>
                  </a:moveTo>
                  <a:cubicBezTo>
                    <a:pt x="5280" y="0"/>
                    <a:pt x="4725" y="160"/>
                    <a:pt x="4142" y="498"/>
                  </a:cubicBezTo>
                  <a:cubicBezTo>
                    <a:pt x="1856" y="1812"/>
                    <a:pt x="1" y="5352"/>
                    <a:pt x="1" y="8402"/>
                  </a:cubicBezTo>
                  <a:cubicBezTo>
                    <a:pt x="1" y="10668"/>
                    <a:pt x="1031" y="12023"/>
                    <a:pt x="2501" y="12023"/>
                  </a:cubicBezTo>
                  <a:cubicBezTo>
                    <a:pt x="3004" y="12023"/>
                    <a:pt x="3559" y="11864"/>
                    <a:pt x="4142" y="11529"/>
                  </a:cubicBezTo>
                  <a:cubicBezTo>
                    <a:pt x="6427" y="10206"/>
                    <a:pt x="8274" y="6675"/>
                    <a:pt x="8274" y="3625"/>
                  </a:cubicBezTo>
                  <a:cubicBezTo>
                    <a:pt x="8274" y="1360"/>
                    <a:pt x="7250" y="0"/>
                    <a:pt x="5783" y="0"/>
                  </a:cubicBezTo>
                  <a:close/>
                </a:path>
              </a:pathLst>
            </a:custGeom>
            <a:solidFill>
              <a:srgbClr val="23C7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440" name="Google Shape;440;g124ea18a8d2_0_971"/>
            <p:cNvSpPr/>
            <p:nvPr/>
          </p:nvSpPr>
          <p:spPr>
            <a:xfrm>
              <a:off x="5073325" y="1702550"/>
              <a:ext cx="143500" cy="208725"/>
            </a:xfrm>
            <a:custGeom>
              <a:rect b="b" l="l" r="r" t="t"/>
              <a:pathLst>
                <a:path extrusionOk="0" h="8349" w="5740">
                  <a:moveTo>
                    <a:pt x="4008" y="1"/>
                  </a:moveTo>
                  <a:cubicBezTo>
                    <a:pt x="3660" y="1"/>
                    <a:pt x="3275" y="111"/>
                    <a:pt x="2870" y="343"/>
                  </a:cubicBezTo>
                  <a:cubicBezTo>
                    <a:pt x="1289" y="1262"/>
                    <a:pt x="0" y="3719"/>
                    <a:pt x="0" y="5833"/>
                  </a:cubicBezTo>
                  <a:cubicBezTo>
                    <a:pt x="0" y="7408"/>
                    <a:pt x="716" y="8348"/>
                    <a:pt x="1735" y="8348"/>
                  </a:cubicBezTo>
                  <a:cubicBezTo>
                    <a:pt x="2083" y="8348"/>
                    <a:pt x="2467" y="8238"/>
                    <a:pt x="2870" y="8006"/>
                  </a:cubicBezTo>
                  <a:cubicBezTo>
                    <a:pt x="4451" y="7087"/>
                    <a:pt x="5739" y="4630"/>
                    <a:pt x="5739" y="2516"/>
                  </a:cubicBezTo>
                  <a:cubicBezTo>
                    <a:pt x="5739" y="941"/>
                    <a:pt x="5028" y="1"/>
                    <a:pt x="4008"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441" name="Google Shape;441;g124ea18a8d2_0_971"/>
            <p:cNvSpPr/>
            <p:nvPr/>
          </p:nvSpPr>
          <p:spPr>
            <a:xfrm>
              <a:off x="5105975" y="1750025"/>
              <a:ext cx="78200" cy="113775"/>
            </a:xfrm>
            <a:custGeom>
              <a:rect b="b" l="l" r="r" t="t"/>
              <a:pathLst>
                <a:path extrusionOk="0" h="4551" w="3128">
                  <a:moveTo>
                    <a:pt x="2185" y="1"/>
                  </a:moveTo>
                  <a:cubicBezTo>
                    <a:pt x="1995" y="1"/>
                    <a:pt x="1785" y="61"/>
                    <a:pt x="1564" y="188"/>
                  </a:cubicBezTo>
                  <a:cubicBezTo>
                    <a:pt x="696" y="686"/>
                    <a:pt x="0" y="2035"/>
                    <a:pt x="0" y="3186"/>
                  </a:cubicBezTo>
                  <a:cubicBezTo>
                    <a:pt x="0" y="4038"/>
                    <a:pt x="386" y="4550"/>
                    <a:pt x="942" y="4550"/>
                  </a:cubicBezTo>
                  <a:cubicBezTo>
                    <a:pt x="1133" y="4550"/>
                    <a:pt x="1343" y="4490"/>
                    <a:pt x="1564" y="4363"/>
                  </a:cubicBezTo>
                  <a:cubicBezTo>
                    <a:pt x="2431" y="3865"/>
                    <a:pt x="3127" y="2525"/>
                    <a:pt x="3127" y="1373"/>
                  </a:cubicBezTo>
                  <a:cubicBezTo>
                    <a:pt x="3127" y="515"/>
                    <a:pt x="2741" y="1"/>
                    <a:pt x="2185" y="1"/>
                  </a:cubicBezTo>
                  <a:close/>
                </a:path>
              </a:pathLst>
            </a:custGeom>
            <a:solidFill>
              <a:srgbClr val="23C7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442" name="Google Shape;442;g124ea18a8d2_0_971"/>
            <p:cNvSpPr/>
            <p:nvPr/>
          </p:nvSpPr>
          <p:spPr>
            <a:xfrm>
              <a:off x="5240425" y="1863400"/>
              <a:ext cx="91300" cy="96675"/>
            </a:xfrm>
            <a:custGeom>
              <a:rect b="b" l="l" r="r" t="t"/>
              <a:pathLst>
                <a:path extrusionOk="0" h="3867" w="3652">
                  <a:moveTo>
                    <a:pt x="0" y="0"/>
                  </a:moveTo>
                  <a:lnTo>
                    <a:pt x="559" y="2079"/>
                  </a:lnTo>
                  <a:lnTo>
                    <a:pt x="3652" y="3866"/>
                  </a:lnTo>
                  <a:lnTo>
                    <a:pt x="3652" y="3866"/>
                  </a:lnTo>
                  <a:lnTo>
                    <a:pt x="3093" y="1770"/>
                  </a:lnTo>
                  <a:lnTo>
                    <a:pt x="0" y="0"/>
                  </a:lnTo>
                  <a:close/>
                </a:path>
              </a:pathLst>
            </a:custGeom>
            <a:solidFill>
              <a:srgbClr val="5C65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443" name="Google Shape;443;g124ea18a8d2_0_971"/>
            <p:cNvSpPr/>
            <p:nvPr/>
          </p:nvSpPr>
          <p:spPr>
            <a:xfrm>
              <a:off x="5240425" y="1849225"/>
              <a:ext cx="129525" cy="58650"/>
            </a:xfrm>
            <a:custGeom>
              <a:rect b="b" l="l" r="r" t="t"/>
              <a:pathLst>
                <a:path extrusionOk="0" h="2346" w="5181">
                  <a:moveTo>
                    <a:pt x="2097" y="0"/>
                  </a:moveTo>
                  <a:lnTo>
                    <a:pt x="0" y="558"/>
                  </a:lnTo>
                  <a:lnTo>
                    <a:pt x="3102" y="2345"/>
                  </a:lnTo>
                  <a:lnTo>
                    <a:pt x="5181" y="1787"/>
                  </a:lnTo>
                  <a:lnTo>
                    <a:pt x="2097" y="0"/>
                  </a:lnTo>
                  <a:close/>
                </a:path>
              </a:pathLst>
            </a:custGeom>
            <a:solidFill>
              <a:srgbClr val="5C65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444" name="Google Shape;444;g124ea18a8d2_0_971"/>
            <p:cNvSpPr/>
            <p:nvPr/>
          </p:nvSpPr>
          <p:spPr>
            <a:xfrm>
              <a:off x="5136100" y="1801950"/>
              <a:ext cx="201850" cy="120100"/>
            </a:xfrm>
            <a:custGeom>
              <a:rect b="b" l="l" r="r" t="t"/>
              <a:pathLst>
                <a:path extrusionOk="0" h="4804" w="8074">
                  <a:moveTo>
                    <a:pt x="630" y="1"/>
                  </a:moveTo>
                  <a:cubicBezTo>
                    <a:pt x="243" y="1"/>
                    <a:pt x="1" y="588"/>
                    <a:pt x="445" y="817"/>
                  </a:cubicBezTo>
                  <a:lnTo>
                    <a:pt x="7275" y="4743"/>
                  </a:lnTo>
                  <a:cubicBezTo>
                    <a:pt x="7335" y="4786"/>
                    <a:pt x="7412" y="4804"/>
                    <a:pt x="7490" y="4804"/>
                  </a:cubicBezTo>
                  <a:cubicBezTo>
                    <a:pt x="7919" y="4804"/>
                    <a:pt x="8074" y="4219"/>
                    <a:pt x="7704" y="4005"/>
                  </a:cubicBezTo>
                  <a:lnTo>
                    <a:pt x="874" y="78"/>
                  </a:lnTo>
                  <a:cubicBezTo>
                    <a:pt x="790" y="24"/>
                    <a:pt x="707" y="1"/>
                    <a:pt x="630" y="1"/>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grpSp>
      <p:grpSp>
        <p:nvGrpSpPr>
          <p:cNvPr id="445" name="Google Shape;445;g124ea18a8d2_0_971"/>
          <p:cNvGrpSpPr/>
          <p:nvPr/>
        </p:nvGrpSpPr>
        <p:grpSpPr>
          <a:xfrm>
            <a:off x="4634251" y="4601766"/>
            <a:ext cx="225251" cy="186748"/>
            <a:chOff x="4998800" y="1632275"/>
            <a:chExt cx="371150" cy="327800"/>
          </a:xfrm>
        </p:grpSpPr>
        <p:sp>
          <p:nvSpPr>
            <p:cNvPr id="446" name="Google Shape;446;g124ea18a8d2_0_971"/>
            <p:cNvSpPr/>
            <p:nvPr/>
          </p:nvSpPr>
          <p:spPr>
            <a:xfrm>
              <a:off x="4998800" y="1632275"/>
              <a:ext cx="249600" cy="324975"/>
            </a:xfrm>
            <a:custGeom>
              <a:rect b="b" l="l" r="r" t="t"/>
              <a:pathLst>
                <a:path extrusionOk="0" h="12999" w="9984">
                  <a:moveTo>
                    <a:pt x="5784" y="1"/>
                  </a:moveTo>
                  <a:cubicBezTo>
                    <a:pt x="5280" y="1"/>
                    <a:pt x="4723" y="161"/>
                    <a:pt x="4132" y="499"/>
                  </a:cubicBezTo>
                  <a:cubicBezTo>
                    <a:pt x="1856" y="1822"/>
                    <a:pt x="0" y="5362"/>
                    <a:pt x="0" y="8403"/>
                  </a:cubicBezTo>
                  <a:cubicBezTo>
                    <a:pt x="0" y="10216"/>
                    <a:pt x="653" y="11290"/>
                    <a:pt x="1667" y="11865"/>
                  </a:cubicBezTo>
                  <a:lnTo>
                    <a:pt x="3205" y="12750"/>
                  </a:lnTo>
                  <a:cubicBezTo>
                    <a:pt x="3509" y="12913"/>
                    <a:pt x="3849" y="12999"/>
                    <a:pt x="4215" y="12999"/>
                  </a:cubicBezTo>
                  <a:cubicBezTo>
                    <a:pt x="4717" y="12999"/>
                    <a:pt x="5270" y="12839"/>
                    <a:pt x="5851" y="12501"/>
                  </a:cubicBezTo>
                  <a:cubicBezTo>
                    <a:pt x="8136" y="11178"/>
                    <a:pt x="9983" y="7647"/>
                    <a:pt x="9983" y="4597"/>
                  </a:cubicBezTo>
                  <a:cubicBezTo>
                    <a:pt x="9983" y="2037"/>
                    <a:pt x="8643" y="1307"/>
                    <a:pt x="8643" y="1307"/>
                  </a:cubicBezTo>
                  <a:lnTo>
                    <a:pt x="6761" y="233"/>
                  </a:lnTo>
                  <a:cubicBezTo>
                    <a:pt x="6467" y="80"/>
                    <a:pt x="6139" y="1"/>
                    <a:pt x="5784" y="1"/>
                  </a:cubicBezTo>
                  <a:close/>
                </a:path>
              </a:pathLst>
            </a:custGeom>
            <a:solidFill>
              <a:srgbClr val="1FB2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447" name="Google Shape;447;g124ea18a8d2_0_971"/>
            <p:cNvSpPr/>
            <p:nvPr/>
          </p:nvSpPr>
          <p:spPr>
            <a:xfrm>
              <a:off x="5041525" y="1656575"/>
              <a:ext cx="206875" cy="300575"/>
            </a:xfrm>
            <a:custGeom>
              <a:rect b="b" l="l" r="r" t="t"/>
              <a:pathLst>
                <a:path extrusionOk="0" h="12023" w="8275">
                  <a:moveTo>
                    <a:pt x="5783" y="0"/>
                  </a:moveTo>
                  <a:cubicBezTo>
                    <a:pt x="5280" y="0"/>
                    <a:pt x="4725" y="160"/>
                    <a:pt x="4142" y="498"/>
                  </a:cubicBezTo>
                  <a:cubicBezTo>
                    <a:pt x="1856" y="1812"/>
                    <a:pt x="1" y="5352"/>
                    <a:pt x="1" y="8402"/>
                  </a:cubicBezTo>
                  <a:cubicBezTo>
                    <a:pt x="1" y="10668"/>
                    <a:pt x="1031" y="12023"/>
                    <a:pt x="2501" y="12023"/>
                  </a:cubicBezTo>
                  <a:cubicBezTo>
                    <a:pt x="3004" y="12023"/>
                    <a:pt x="3559" y="11864"/>
                    <a:pt x="4142" y="11529"/>
                  </a:cubicBezTo>
                  <a:cubicBezTo>
                    <a:pt x="6427" y="10206"/>
                    <a:pt x="8274" y="6675"/>
                    <a:pt x="8274" y="3625"/>
                  </a:cubicBezTo>
                  <a:cubicBezTo>
                    <a:pt x="8274" y="1360"/>
                    <a:pt x="7250" y="0"/>
                    <a:pt x="5783" y="0"/>
                  </a:cubicBezTo>
                  <a:close/>
                </a:path>
              </a:pathLst>
            </a:custGeom>
            <a:solidFill>
              <a:srgbClr val="23C7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448" name="Google Shape;448;g124ea18a8d2_0_971"/>
            <p:cNvSpPr/>
            <p:nvPr/>
          </p:nvSpPr>
          <p:spPr>
            <a:xfrm>
              <a:off x="5073325" y="1702550"/>
              <a:ext cx="143500" cy="208725"/>
            </a:xfrm>
            <a:custGeom>
              <a:rect b="b" l="l" r="r" t="t"/>
              <a:pathLst>
                <a:path extrusionOk="0" h="8349" w="5740">
                  <a:moveTo>
                    <a:pt x="4008" y="1"/>
                  </a:moveTo>
                  <a:cubicBezTo>
                    <a:pt x="3660" y="1"/>
                    <a:pt x="3275" y="111"/>
                    <a:pt x="2870" y="343"/>
                  </a:cubicBezTo>
                  <a:cubicBezTo>
                    <a:pt x="1289" y="1262"/>
                    <a:pt x="0" y="3719"/>
                    <a:pt x="0" y="5833"/>
                  </a:cubicBezTo>
                  <a:cubicBezTo>
                    <a:pt x="0" y="7408"/>
                    <a:pt x="716" y="8348"/>
                    <a:pt x="1735" y="8348"/>
                  </a:cubicBezTo>
                  <a:cubicBezTo>
                    <a:pt x="2083" y="8348"/>
                    <a:pt x="2467" y="8238"/>
                    <a:pt x="2870" y="8006"/>
                  </a:cubicBezTo>
                  <a:cubicBezTo>
                    <a:pt x="4451" y="7087"/>
                    <a:pt x="5739" y="4630"/>
                    <a:pt x="5739" y="2516"/>
                  </a:cubicBezTo>
                  <a:cubicBezTo>
                    <a:pt x="5739" y="941"/>
                    <a:pt x="5028" y="1"/>
                    <a:pt x="4008"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449" name="Google Shape;449;g124ea18a8d2_0_971"/>
            <p:cNvSpPr/>
            <p:nvPr/>
          </p:nvSpPr>
          <p:spPr>
            <a:xfrm>
              <a:off x="5105975" y="1750025"/>
              <a:ext cx="78200" cy="113775"/>
            </a:xfrm>
            <a:custGeom>
              <a:rect b="b" l="l" r="r" t="t"/>
              <a:pathLst>
                <a:path extrusionOk="0" h="4551" w="3128">
                  <a:moveTo>
                    <a:pt x="2185" y="1"/>
                  </a:moveTo>
                  <a:cubicBezTo>
                    <a:pt x="1995" y="1"/>
                    <a:pt x="1785" y="61"/>
                    <a:pt x="1564" y="188"/>
                  </a:cubicBezTo>
                  <a:cubicBezTo>
                    <a:pt x="696" y="686"/>
                    <a:pt x="0" y="2035"/>
                    <a:pt x="0" y="3186"/>
                  </a:cubicBezTo>
                  <a:cubicBezTo>
                    <a:pt x="0" y="4038"/>
                    <a:pt x="386" y="4550"/>
                    <a:pt x="942" y="4550"/>
                  </a:cubicBezTo>
                  <a:cubicBezTo>
                    <a:pt x="1133" y="4550"/>
                    <a:pt x="1343" y="4490"/>
                    <a:pt x="1564" y="4363"/>
                  </a:cubicBezTo>
                  <a:cubicBezTo>
                    <a:pt x="2431" y="3865"/>
                    <a:pt x="3127" y="2525"/>
                    <a:pt x="3127" y="1373"/>
                  </a:cubicBezTo>
                  <a:cubicBezTo>
                    <a:pt x="3127" y="515"/>
                    <a:pt x="2741" y="1"/>
                    <a:pt x="2185" y="1"/>
                  </a:cubicBezTo>
                  <a:close/>
                </a:path>
              </a:pathLst>
            </a:custGeom>
            <a:solidFill>
              <a:srgbClr val="23C7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450" name="Google Shape;450;g124ea18a8d2_0_971"/>
            <p:cNvSpPr/>
            <p:nvPr/>
          </p:nvSpPr>
          <p:spPr>
            <a:xfrm>
              <a:off x="5240425" y="1863400"/>
              <a:ext cx="91300" cy="96675"/>
            </a:xfrm>
            <a:custGeom>
              <a:rect b="b" l="l" r="r" t="t"/>
              <a:pathLst>
                <a:path extrusionOk="0" h="3867" w="3652">
                  <a:moveTo>
                    <a:pt x="0" y="0"/>
                  </a:moveTo>
                  <a:lnTo>
                    <a:pt x="559" y="2079"/>
                  </a:lnTo>
                  <a:lnTo>
                    <a:pt x="3652" y="3866"/>
                  </a:lnTo>
                  <a:lnTo>
                    <a:pt x="3652" y="3866"/>
                  </a:lnTo>
                  <a:lnTo>
                    <a:pt x="3093" y="1770"/>
                  </a:lnTo>
                  <a:lnTo>
                    <a:pt x="0" y="0"/>
                  </a:lnTo>
                  <a:close/>
                </a:path>
              </a:pathLst>
            </a:custGeom>
            <a:solidFill>
              <a:srgbClr val="5C65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451" name="Google Shape;451;g124ea18a8d2_0_971"/>
            <p:cNvSpPr/>
            <p:nvPr/>
          </p:nvSpPr>
          <p:spPr>
            <a:xfrm>
              <a:off x="5240425" y="1849225"/>
              <a:ext cx="129525" cy="58650"/>
            </a:xfrm>
            <a:custGeom>
              <a:rect b="b" l="l" r="r" t="t"/>
              <a:pathLst>
                <a:path extrusionOk="0" h="2346" w="5181">
                  <a:moveTo>
                    <a:pt x="2097" y="0"/>
                  </a:moveTo>
                  <a:lnTo>
                    <a:pt x="0" y="558"/>
                  </a:lnTo>
                  <a:lnTo>
                    <a:pt x="3102" y="2345"/>
                  </a:lnTo>
                  <a:lnTo>
                    <a:pt x="5181" y="1787"/>
                  </a:lnTo>
                  <a:lnTo>
                    <a:pt x="2097" y="0"/>
                  </a:lnTo>
                  <a:close/>
                </a:path>
              </a:pathLst>
            </a:custGeom>
            <a:solidFill>
              <a:srgbClr val="5C65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452" name="Google Shape;452;g124ea18a8d2_0_971"/>
            <p:cNvSpPr/>
            <p:nvPr/>
          </p:nvSpPr>
          <p:spPr>
            <a:xfrm>
              <a:off x="5136100" y="1801950"/>
              <a:ext cx="201850" cy="120100"/>
            </a:xfrm>
            <a:custGeom>
              <a:rect b="b" l="l" r="r" t="t"/>
              <a:pathLst>
                <a:path extrusionOk="0" h="4804" w="8074">
                  <a:moveTo>
                    <a:pt x="630" y="1"/>
                  </a:moveTo>
                  <a:cubicBezTo>
                    <a:pt x="243" y="1"/>
                    <a:pt x="1" y="588"/>
                    <a:pt x="445" y="817"/>
                  </a:cubicBezTo>
                  <a:lnTo>
                    <a:pt x="7275" y="4743"/>
                  </a:lnTo>
                  <a:cubicBezTo>
                    <a:pt x="7335" y="4786"/>
                    <a:pt x="7412" y="4804"/>
                    <a:pt x="7490" y="4804"/>
                  </a:cubicBezTo>
                  <a:cubicBezTo>
                    <a:pt x="7919" y="4804"/>
                    <a:pt x="8074" y="4219"/>
                    <a:pt x="7704" y="4005"/>
                  </a:cubicBezTo>
                  <a:lnTo>
                    <a:pt x="874" y="78"/>
                  </a:lnTo>
                  <a:cubicBezTo>
                    <a:pt x="790" y="24"/>
                    <a:pt x="707" y="1"/>
                    <a:pt x="630" y="1"/>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grpSp>
      <p:sp>
        <p:nvSpPr>
          <p:cNvPr id="453" name="Google Shape;453;g124ea18a8d2_0_971"/>
          <p:cNvSpPr txBox="1"/>
          <p:nvPr>
            <p:ph type="ctrTitle"/>
          </p:nvPr>
        </p:nvSpPr>
        <p:spPr>
          <a:xfrm>
            <a:off x="796725" y="804672"/>
            <a:ext cx="2912700" cy="504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2400"/>
              <a:buNone/>
            </a:pPr>
            <a:r>
              <a:rPr lang="en" sz="1800">
                <a:solidFill>
                  <a:schemeClr val="dk2"/>
                </a:solidFill>
              </a:rPr>
              <a:t>Initial point &amp; stations visited</a:t>
            </a:r>
            <a:endParaRPr sz="1800">
              <a:solidFill>
                <a:schemeClr val="dk2"/>
              </a:solidFill>
            </a:endParaRPr>
          </a:p>
        </p:txBody>
      </p:sp>
      <p:sp>
        <p:nvSpPr>
          <p:cNvPr id="454" name="Google Shape;454;g124ea18a8d2_0_971"/>
          <p:cNvSpPr txBox="1"/>
          <p:nvPr>
            <p:ph type="ctrTitle"/>
          </p:nvPr>
        </p:nvSpPr>
        <p:spPr>
          <a:xfrm>
            <a:off x="5669225" y="804672"/>
            <a:ext cx="2614200" cy="504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2400"/>
              <a:buNone/>
            </a:pPr>
            <a:r>
              <a:rPr lang="en" sz="1800">
                <a:solidFill>
                  <a:schemeClr val="dk2"/>
                </a:solidFill>
              </a:rPr>
              <a:t>Hour and date definition</a:t>
            </a:r>
            <a:endParaRPr sz="1800">
              <a:solidFill>
                <a:schemeClr val="dk2"/>
              </a:solidFill>
            </a:endParaRPr>
          </a:p>
        </p:txBody>
      </p:sp>
      <p:sp>
        <p:nvSpPr>
          <p:cNvPr id="455" name="Google Shape;455;g124ea18a8d2_0_971"/>
          <p:cNvSpPr txBox="1"/>
          <p:nvPr>
            <p:ph type="ctrTitle"/>
          </p:nvPr>
        </p:nvSpPr>
        <p:spPr>
          <a:xfrm>
            <a:off x="5536800" y="3218688"/>
            <a:ext cx="2614200" cy="504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2400"/>
              <a:buNone/>
            </a:pPr>
            <a:r>
              <a:rPr lang="en" sz="1800">
                <a:solidFill>
                  <a:schemeClr val="dk2"/>
                </a:solidFill>
              </a:rPr>
              <a:t>receiving time calculation</a:t>
            </a:r>
            <a:endParaRPr sz="1800">
              <a:solidFill>
                <a:schemeClr val="dk2"/>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459" name="Shape 459"/>
        <p:cNvGrpSpPr/>
        <p:nvPr/>
      </p:nvGrpSpPr>
      <p:grpSpPr>
        <a:xfrm>
          <a:off x="0" y="0"/>
          <a:ext cx="0" cy="0"/>
          <a:chOff x="0" y="0"/>
          <a:chExt cx="0" cy="0"/>
        </a:xfrm>
      </p:grpSpPr>
      <p:sp>
        <p:nvSpPr>
          <p:cNvPr id="460" name="Google Shape;460;g124ea18a8d2_0_1217"/>
          <p:cNvSpPr txBox="1"/>
          <p:nvPr>
            <p:ph type="ctrTitle"/>
          </p:nvPr>
        </p:nvSpPr>
        <p:spPr>
          <a:xfrm>
            <a:off x="1445225" y="360643"/>
            <a:ext cx="7264500" cy="504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2400"/>
              <a:buNone/>
            </a:pPr>
            <a:r>
              <a:rPr lang="en">
                <a:solidFill>
                  <a:srgbClr val="23C7AC"/>
                </a:solidFill>
              </a:rPr>
              <a:t>5</a:t>
            </a:r>
            <a:r>
              <a:rPr lang="en">
                <a:solidFill>
                  <a:srgbClr val="23C7AC"/>
                </a:solidFill>
              </a:rPr>
              <a:t>. </a:t>
            </a:r>
            <a:r>
              <a:rPr lang="en">
                <a:solidFill>
                  <a:srgbClr val="23C7AC"/>
                </a:solidFill>
              </a:rPr>
              <a:t>Repeat paths morning/afternoon</a:t>
            </a:r>
            <a:endParaRPr>
              <a:solidFill>
                <a:srgbClr val="23C7AC"/>
              </a:solidFill>
            </a:endParaRPr>
          </a:p>
        </p:txBody>
      </p:sp>
      <p:cxnSp>
        <p:nvCxnSpPr>
          <p:cNvPr id="461" name="Google Shape;461;g124ea18a8d2_0_1217"/>
          <p:cNvCxnSpPr/>
          <p:nvPr/>
        </p:nvCxnSpPr>
        <p:spPr>
          <a:xfrm>
            <a:off x="4139075" y="1131600"/>
            <a:ext cx="0" cy="3105600"/>
          </a:xfrm>
          <a:prstGeom prst="straightConnector1">
            <a:avLst/>
          </a:prstGeom>
          <a:noFill/>
          <a:ln cap="flat" cmpd="sng" w="38100">
            <a:solidFill>
              <a:schemeClr val="accent5"/>
            </a:solidFill>
            <a:prstDash val="dash"/>
            <a:round/>
            <a:headEnd len="sm" w="sm" type="none"/>
            <a:tailEnd len="sm" w="sm" type="none"/>
          </a:ln>
        </p:spPr>
      </p:cxnSp>
      <p:grpSp>
        <p:nvGrpSpPr>
          <p:cNvPr id="462" name="Google Shape;462;g124ea18a8d2_0_1217"/>
          <p:cNvGrpSpPr/>
          <p:nvPr/>
        </p:nvGrpSpPr>
        <p:grpSpPr>
          <a:xfrm flipH="1">
            <a:off x="-52560" y="3565861"/>
            <a:ext cx="1082306" cy="1559420"/>
            <a:chOff x="5746200" y="-125075"/>
            <a:chExt cx="337125" cy="485725"/>
          </a:xfrm>
        </p:grpSpPr>
        <p:sp>
          <p:nvSpPr>
            <p:cNvPr id="463" name="Google Shape;463;g124ea18a8d2_0_1217"/>
            <p:cNvSpPr/>
            <p:nvPr/>
          </p:nvSpPr>
          <p:spPr>
            <a:xfrm>
              <a:off x="5834100" y="-125075"/>
              <a:ext cx="249225" cy="261950"/>
            </a:xfrm>
            <a:custGeom>
              <a:rect b="b" l="l" r="r" t="t"/>
              <a:pathLst>
                <a:path extrusionOk="0" h="10478" w="9969">
                  <a:moveTo>
                    <a:pt x="3223" y="1"/>
                  </a:moveTo>
                  <a:cubicBezTo>
                    <a:pt x="2651" y="1"/>
                    <a:pt x="2118" y="114"/>
                    <a:pt x="1653" y="309"/>
                  </a:cubicBezTo>
                  <a:cubicBezTo>
                    <a:pt x="1" y="1002"/>
                    <a:pt x="340" y="2699"/>
                    <a:pt x="2374" y="3715"/>
                  </a:cubicBezTo>
                  <a:cubicBezTo>
                    <a:pt x="4407" y="4732"/>
                    <a:pt x="6936" y="6510"/>
                    <a:pt x="7541" y="9750"/>
                  </a:cubicBezTo>
                  <a:lnTo>
                    <a:pt x="9673" y="10477"/>
                  </a:lnTo>
                  <a:cubicBezTo>
                    <a:pt x="9744" y="10447"/>
                    <a:pt x="9969" y="5626"/>
                    <a:pt x="7895" y="2783"/>
                  </a:cubicBezTo>
                  <a:cubicBezTo>
                    <a:pt x="6405" y="743"/>
                    <a:pt x="4686" y="1"/>
                    <a:pt x="3223"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4" name="Google Shape;464;g124ea18a8d2_0_1217"/>
            <p:cNvSpPr/>
            <p:nvPr/>
          </p:nvSpPr>
          <p:spPr>
            <a:xfrm>
              <a:off x="5896575" y="-107050"/>
              <a:ext cx="164425" cy="208550"/>
            </a:xfrm>
            <a:custGeom>
              <a:rect b="b" l="l" r="r" t="t"/>
              <a:pathLst>
                <a:path extrusionOk="0" h="8342" w="6577">
                  <a:moveTo>
                    <a:pt x="174" y="1"/>
                  </a:moveTo>
                  <a:cubicBezTo>
                    <a:pt x="102" y="1"/>
                    <a:pt x="38" y="49"/>
                    <a:pt x="21" y="118"/>
                  </a:cubicBezTo>
                  <a:cubicBezTo>
                    <a:pt x="0" y="200"/>
                    <a:pt x="52" y="284"/>
                    <a:pt x="133" y="305"/>
                  </a:cubicBezTo>
                  <a:cubicBezTo>
                    <a:pt x="2584" y="917"/>
                    <a:pt x="5478" y="3317"/>
                    <a:pt x="6256" y="8213"/>
                  </a:cubicBezTo>
                  <a:cubicBezTo>
                    <a:pt x="6270" y="8287"/>
                    <a:pt x="6335" y="8342"/>
                    <a:pt x="6409" y="8342"/>
                  </a:cubicBezTo>
                  <a:lnTo>
                    <a:pt x="6433" y="8342"/>
                  </a:lnTo>
                  <a:cubicBezTo>
                    <a:pt x="6518" y="8328"/>
                    <a:pt x="6576" y="8247"/>
                    <a:pt x="6562" y="8162"/>
                  </a:cubicBezTo>
                  <a:cubicBezTo>
                    <a:pt x="5760" y="3120"/>
                    <a:pt x="2754" y="642"/>
                    <a:pt x="212" y="5"/>
                  </a:cubicBezTo>
                  <a:cubicBezTo>
                    <a:pt x="199" y="2"/>
                    <a:pt x="186" y="1"/>
                    <a:pt x="17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5" name="Google Shape;465;g124ea18a8d2_0_1217"/>
            <p:cNvSpPr/>
            <p:nvPr/>
          </p:nvSpPr>
          <p:spPr>
            <a:xfrm>
              <a:off x="5746200" y="18375"/>
              <a:ext cx="331275" cy="342275"/>
            </a:xfrm>
            <a:custGeom>
              <a:rect b="b" l="l" r="r" t="t"/>
              <a:pathLst>
                <a:path extrusionOk="0" h="13691" w="13251">
                  <a:moveTo>
                    <a:pt x="3906" y="0"/>
                  </a:moveTo>
                  <a:cubicBezTo>
                    <a:pt x="3211" y="0"/>
                    <a:pt x="2518" y="119"/>
                    <a:pt x="1861" y="381"/>
                  </a:cubicBezTo>
                  <a:cubicBezTo>
                    <a:pt x="1" y="1125"/>
                    <a:pt x="1021" y="2893"/>
                    <a:pt x="2867" y="3474"/>
                  </a:cubicBezTo>
                  <a:cubicBezTo>
                    <a:pt x="4931" y="4121"/>
                    <a:pt x="5339" y="4756"/>
                    <a:pt x="5607" y="5820"/>
                  </a:cubicBezTo>
                  <a:cubicBezTo>
                    <a:pt x="5832" y="6701"/>
                    <a:pt x="5342" y="8496"/>
                    <a:pt x="5828" y="9822"/>
                  </a:cubicBezTo>
                  <a:cubicBezTo>
                    <a:pt x="6312" y="11148"/>
                    <a:pt x="8140" y="11301"/>
                    <a:pt x="9708" y="11444"/>
                  </a:cubicBezTo>
                  <a:cubicBezTo>
                    <a:pt x="11217" y="11580"/>
                    <a:pt x="12499" y="12420"/>
                    <a:pt x="12811" y="13691"/>
                  </a:cubicBezTo>
                  <a:cubicBezTo>
                    <a:pt x="12832" y="13229"/>
                    <a:pt x="12849" y="12770"/>
                    <a:pt x="12866" y="12307"/>
                  </a:cubicBezTo>
                  <a:cubicBezTo>
                    <a:pt x="12927" y="10645"/>
                    <a:pt x="12992" y="8982"/>
                    <a:pt x="13053" y="7320"/>
                  </a:cubicBezTo>
                  <a:cubicBezTo>
                    <a:pt x="13081" y="6555"/>
                    <a:pt x="13111" y="5790"/>
                    <a:pt x="13138" y="5025"/>
                  </a:cubicBezTo>
                  <a:cubicBezTo>
                    <a:pt x="13169" y="4267"/>
                    <a:pt x="13250" y="3485"/>
                    <a:pt x="12880" y="2791"/>
                  </a:cubicBezTo>
                  <a:cubicBezTo>
                    <a:pt x="12353" y="1802"/>
                    <a:pt x="11350" y="1037"/>
                    <a:pt x="10231" y="965"/>
                  </a:cubicBezTo>
                  <a:cubicBezTo>
                    <a:pt x="10189" y="962"/>
                    <a:pt x="10147" y="961"/>
                    <a:pt x="10105" y="961"/>
                  </a:cubicBezTo>
                  <a:cubicBezTo>
                    <a:pt x="9932" y="961"/>
                    <a:pt x="9758" y="984"/>
                    <a:pt x="9585" y="1006"/>
                  </a:cubicBezTo>
                  <a:cubicBezTo>
                    <a:pt x="9410" y="1031"/>
                    <a:pt x="9237" y="1056"/>
                    <a:pt x="9062" y="1056"/>
                  </a:cubicBezTo>
                  <a:cubicBezTo>
                    <a:pt x="9020" y="1056"/>
                    <a:pt x="8978" y="1054"/>
                    <a:pt x="8936" y="1051"/>
                  </a:cubicBezTo>
                  <a:cubicBezTo>
                    <a:pt x="8576" y="1026"/>
                    <a:pt x="8191" y="976"/>
                    <a:pt x="7831" y="898"/>
                  </a:cubicBezTo>
                  <a:cubicBezTo>
                    <a:pt x="7046" y="728"/>
                    <a:pt x="6301" y="405"/>
                    <a:pt x="5522" y="207"/>
                  </a:cubicBezTo>
                  <a:cubicBezTo>
                    <a:pt x="4993" y="73"/>
                    <a:pt x="4449" y="0"/>
                    <a:pt x="3906"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6" name="Google Shape;466;g124ea18a8d2_0_1217"/>
            <p:cNvSpPr/>
            <p:nvPr/>
          </p:nvSpPr>
          <p:spPr>
            <a:xfrm>
              <a:off x="5822900" y="42200"/>
              <a:ext cx="248025" cy="210700"/>
            </a:xfrm>
            <a:custGeom>
              <a:rect b="b" l="l" r="r" t="t"/>
              <a:pathLst>
                <a:path extrusionOk="0" h="8428" w="9921">
                  <a:moveTo>
                    <a:pt x="160" y="0"/>
                  </a:moveTo>
                  <a:cubicBezTo>
                    <a:pt x="84" y="0"/>
                    <a:pt x="20" y="58"/>
                    <a:pt x="10" y="135"/>
                  </a:cubicBezTo>
                  <a:cubicBezTo>
                    <a:pt x="0" y="220"/>
                    <a:pt x="61" y="298"/>
                    <a:pt x="146" y="308"/>
                  </a:cubicBezTo>
                  <a:cubicBezTo>
                    <a:pt x="2139" y="543"/>
                    <a:pt x="8132" y="4239"/>
                    <a:pt x="9601" y="8325"/>
                  </a:cubicBezTo>
                  <a:cubicBezTo>
                    <a:pt x="9621" y="8386"/>
                    <a:pt x="9682" y="8427"/>
                    <a:pt x="9743" y="8427"/>
                  </a:cubicBezTo>
                  <a:cubicBezTo>
                    <a:pt x="9764" y="8427"/>
                    <a:pt x="9781" y="8424"/>
                    <a:pt x="9798" y="8417"/>
                  </a:cubicBezTo>
                  <a:cubicBezTo>
                    <a:pt x="9880" y="8390"/>
                    <a:pt x="9920" y="8302"/>
                    <a:pt x="9890" y="8220"/>
                  </a:cubicBezTo>
                  <a:cubicBezTo>
                    <a:pt x="8387" y="4031"/>
                    <a:pt x="2230" y="244"/>
                    <a:pt x="184" y="2"/>
                  </a:cubicBezTo>
                  <a:cubicBezTo>
                    <a:pt x="176" y="1"/>
                    <a:pt x="168" y="0"/>
                    <a:pt x="16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7" name="Google Shape;467;g124ea18a8d2_0_1217"/>
            <p:cNvSpPr/>
            <p:nvPr/>
          </p:nvSpPr>
          <p:spPr>
            <a:xfrm>
              <a:off x="6009450" y="71800"/>
              <a:ext cx="26375" cy="97400"/>
            </a:xfrm>
            <a:custGeom>
              <a:rect b="b" l="l" r="r" t="t"/>
              <a:pathLst>
                <a:path extrusionOk="0" h="3896" w="1055">
                  <a:moveTo>
                    <a:pt x="533" y="0"/>
                  </a:moveTo>
                  <a:cubicBezTo>
                    <a:pt x="521" y="0"/>
                    <a:pt x="509" y="2"/>
                    <a:pt x="497" y="5"/>
                  </a:cubicBezTo>
                  <a:cubicBezTo>
                    <a:pt x="412" y="29"/>
                    <a:pt x="364" y="113"/>
                    <a:pt x="384" y="195"/>
                  </a:cubicBezTo>
                  <a:cubicBezTo>
                    <a:pt x="388" y="209"/>
                    <a:pt x="731" y="1623"/>
                    <a:pt x="28" y="3691"/>
                  </a:cubicBezTo>
                  <a:cubicBezTo>
                    <a:pt x="1" y="3772"/>
                    <a:pt x="45" y="3857"/>
                    <a:pt x="126" y="3887"/>
                  </a:cubicBezTo>
                  <a:cubicBezTo>
                    <a:pt x="136" y="3891"/>
                    <a:pt x="150" y="3891"/>
                    <a:pt x="160" y="3895"/>
                  </a:cubicBezTo>
                  <a:cubicBezTo>
                    <a:pt x="165" y="3895"/>
                    <a:pt x="170" y="3895"/>
                    <a:pt x="175" y="3895"/>
                  </a:cubicBezTo>
                  <a:cubicBezTo>
                    <a:pt x="241" y="3895"/>
                    <a:pt x="301" y="3855"/>
                    <a:pt x="323" y="3789"/>
                  </a:cubicBezTo>
                  <a:cubicBezTo>
                    <a:pt x="1054" y="1627"/>
                    <a:pt x="701" y="179"/>
                    <a:pt x="684" y="117"/>
                  </a:cubicBezTo>
                  <a:cubicBezTo>
                    <a:pt x="666" y="48"/>
                    <a:pt x="602" y="0"/>
                    <a:pt x="533"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8" name="Google Shape;468;g124ea18a8d2_0_1217"/>
            <p:cNvSpPr/>
            <p:nvPr/>
          </p:nvSpPr>
          <p:spPr>
            <a:xfrm>
              <a:off x="5954025" y="213800"/>
              <a:ext cx="107200" cy="16900"/>
            </a:xfrm>
            <a:custGeom>
              <a:rect b="b" l="l" r="r" t="t"/>
              <a:pathLst>
                <a:path extrusionOk="0" h="676" w="4288">
                  <a:moveTo>
                    <a:pt x="2103" y="1"/>
                  </a:moveTo>
                  <a:cubicBezTo>
                    <a:pt x="1103" y="1"/>
                    <a:pt x="205" y="161"/>
                    <a:pt x="140" y="173"/>
                  </a:cubicBezTo>
                  <a:cubicBezTo>
                    <a:pt x="59" y="186"/>
                    <a:pt x="1" y="267"/>
                    <a:pt x="18" y="353"/>
                  </a:cubicBezTo>
                  <a:cubicBezTo>
                    <a:pt x="30" y="425"/>
                    <a:pt x="95" y="478"/>
                    <a:pt x="169" y="478"/>
                  </a:cubicBezTo>
                  <a:cubicBezTo>
                    <a:pt x="179" y="478"/>
                    <a:pt x="188" y="477"/>
                    <a:pt x="198" y="476"/>
                  </a:cubicBezTo>
                  <a:cubicBezTo>
                    <a:pt x="212" y="473"/>
                    <a:pt x="1122" y="311"/>
                    <a:pt x="2114" y="311"/>
                  </a:cubicBezTo>
                  <a:cubicBezTo>
                    <a:pt x="2807" y="311"/>
                    <a:pt x="3541" y="390"/>
                    <a:pt x="4037" y="659"/>
                  </a:cubicBezTo>
                  <a:cubicBezTo>
                    <a:pt x="4060" y="672"/>
                    <a:pt x="4087" y="675"/>
                    <a:pt x="4111" y="675"/>
                  </a:cubicBezTo>
                  <a:cubicBezTo>
                    <a:pt x="4165" y="675"/>
                    <a:pt x="4220" y="648"/>
                    <a:pt x="4247" y="598"/>
                  </a:cubicBezTo>
                  <a:cubicBezTo>
                    <a:pt x="4288" y="523"/>
                    <a:pt x="4261" y="427"/>
                    <a:pt x="4186" y="387"/>
                  </a:cubicBezTo>
                  <a:cubicBezTo>
                    <a:pt x="3633" y="88"/>
                    <a:pt x="2841" y="1"/>
                    <a:pt x="2103"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9" name="Google Shape;469;g124ea18a8d2_0_1217"/>
            <p:cNvSpPr/>
            <p:nvPr/>
          </p:nvSpPr>
          <p:spPr>
            <a:xfrm>
              <a:off x="5822900" y="42200"/>
              <a:ext cx="248025" cy="210700"/>
            </a:xfrm>
            <a:custGeom>
              <a:rect b="b" l="l" r="r" t="t"/>
              <a:pathLst>
                <a:path extrusionOk="0" h="8428" w="9921">
                  <a:moveTo>
                    <a:pt x="160" y="0"/>
                  </a:moveTo>
                  <a:cubicBezTo>
                    <a:pt x="84" y="0"/>
                    <a:pt x="20" y="58"/>
                    <a:pt x="10" y="135"/>
                  </a:cubicBezTo>
                  <a:cubicBezTo>
                    <a:pt x="0" y="220"/>
                    <a:pt x="61" y="298"/>
                    <a:pt x="146" y="308"/>
                  </a:cubicBezTo>
                  <a:cubicBezTo>
                    <a:pt x="2139" y="543"/>
                    <a:pt x="8132" y="4239"/>
                    <a:pt x="9601" y="8325"/>
                  </a:cubicBezTo>
                  <a:cubicBezTo>
                    <a:pt x="9621" y="8386"/>
                    <a:pt x="9682" y="8427"/>
                    <a:pt x="9743" y="8427"/>
                  </a:cubicBezTo>
                  <a:cubicBezTo>
                    <a:pt x="9764" y="8427"/>
                    <a:pt x="9781" y="8424"/>
                    <a:pt x="9798" y="8417"/>
                  </a:cubicBezTo>
                  <a:cubicBezTo>
                    <a:pt x="9880" y="8390"/>
                    <a:pt x="9920" y="8302"/>
                    <a:pt x="9890" y="8220"/>
                  </a:cubicBezTo>
                  <a:cubicBezTo>
                    <a:pt x="8387" y="4031"/>
                    <a:pt x="2230" y="244"/>
                    <a:pt x="184" y="2"/>
                  </a:cubicBezTo>
                  <a:cubicBezTo>
                    <a:pt x="176" y="1"/>
                    <a:pt x="168" y="0"/>
                    <a:pt x="16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0" name="Google Shape;470;g124ea18a8d2_0_1217"/>
            <p:cNvSpPr/>
            <p:nvPr/>
          </p:nvSpPr>
          <p:spPr>
            <a:xfrm>
              <a:off x="6009450" y="71800"/>
              <a:ext cx="26375" cy="97400"/>
            </a:xfrm>
            <a:custGeom>
              <a:rect b="b" l="l" r="r" t="t"/>
              <a:pathLst>
                <a:path extrusionOk="0" h="3896" w="1055">
                  <a:moveTo>
                    <a:pt x="533" y="0"/>
                  </a:moveTo>
                  <a:cubicBezTo>
                    <a:pt x="521" y="0"/>
                    <a:pt x="509" y="2"/>
                    <a:pt x="497" y="5"/>
                  </a:cubicBezTo>
                  <a:cubicBezTo>
                    <a:pt x="412" y="29"/>
                    <a:pt x="364" y="113"/>
                    <a:pt x="384" y="195"/>
                  </a:cubicBezTo>
                  <a:cubicBezTo>
                    <a:pt x="388" y="209"/>
                    <a:pt x="731" y="1623"/>
                    <a:pt x="28" y="3691"/>
                  </a:cubicBezTo>
                  <a:cubicBezTo>
                    <a:pt x="1" y="3772"/>
                    <a:pt x="45" y="3857"/>
                    <a:pt x="126" y="3887"/>
                  </a:cubicBezTo>
                  <a:cubicBezTo>
                    <a:pt x="136" y="3891"/>
                    <a:pt x="150" y="3891"/>
                    <a:pt x="160" y="3895"/>
                  </a:cubicBezTo>
                  <a:cubicBezTo>
                    <a:pt x="165" y="3895"/>
                    <a:pt x="170" y="3895"/>
                    <a:pt x="175" y="3895"/>
                  </a:cubicBezTo>
                  <a:cubicBezTo>
                    <a:pt x="241" y="3895"/>
                    <a:pt x="301" y="3855"/>
                    <a:pt x="323" y="3789"/>
                  </a:cubicBezTo>
                  <a:cubicBezTo>
                    <a:pt x="1054" y="1627"/>
                    <a:pt x="701" y="179"/>
                    <a:pt x="684" y="117"/>
                  </a:cubicBezTo>
                  <a:cubicBezTo>
                    <a:pt x="666" y="48"/>
                    <a:pt x="602" y="0"/>
                    <a:pt x="533"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1" name="Google Shape;471;g124ea18a8d2_0_1217"/>
            <p:cNvSpPr/>
            <p:nvPr/>
          </p:nvSpPr>
          <p:spPr>
            <a:xfrm>
              <a:off x="5954025" y="213800"/>
              <a:ext cx="107200" cy="16900"/>
            </a:xfrm>
            <a:custGeom>
              <a:rect b="b" l="l" r="r" t="t"/>
              <a:pathLst>
                <a:path extrusionOk="0" h="676" w="4288">
                  <a:moveTo>
                    <a:pt x="2103" y="1"/>
                  </a:moveTo>
                  <a:cubicBezTo>
                    <a:pt x="1103" y="1"/>
                    <a:pt x="205" y="161"/>
                    <a:pt x="140" y="173"/>
                  </a:cubicBezTo>
                  <a:cubicBezTo>
                    <a:pt x="59" y="186"/>
                    <a:pt x="1" y="267"/>
                    <a:pt x="18" y="353"/>
                  </a:cubicBezTo>
                  <a:cubicBezTo>
                    <a:pt x="30" y="425"/>
                    <a:pt x="95" y="478"/>
                    <a:pt x="169" y="478"/>
                  </a:cubicBezTo>
                  <a:cubicBezTo>
                    <a:pt x="179" y="478"/>
                    <a:pt x="188" y="477"/>
                    <a:pt x="198" y="476"/>
                  </a:cubicBezTo>
                  <a:cubicBezTo>
                    <a:pt x="212" y="473"/>
                    <a:pt x="1122" y="311"/>
                    <a:pt x="2114" y="311"/>
                  </a:cubicBezTo>
                  <a:cubicBezTo>
                    <a:pt x="2807" y="311"/>
                    <a:pt x="3541" y="390"/>
                    <a:pt x="4037" y="659"/>
                  </a:cubicBezTo>
                  <a:cubicBezTo>
                    <a:pt x="4060" y="672"/>
                    <a:pt x="4087" y="675"/>
                    <a:pt x="4111" y="675"/>
                  </a:cubicBezTo>
                  <a:cubicBezTo>
                    <a:pt x="4165" y="675"/>
                    <a:pt x="4220" y="648"/>
                    <a:pt x="4247" y="598"/>
                  </a:cubicBezTo>
                  <a:cubicBezTo>
                    <a:pt x="4288" y="523"/>
                    <a:pt x="4261" y="427"/>
                    <a:pt x="4186" y="387"/>
                  </a:cubicBezTo>
                  <a:cubicBezTo>
                    <a:pt x="3633" y="88"/>
                    <a:pt x="2841" y="1"/>
                    <a:pt x="2103"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72" name="Google Shape;472;g124ea18a8d2_0_1217"/>
          <p:cNvSpPr txBox="1"/>
          <p:nvPr/>
        </p:nvSpPr>
        <p:spPr>
          <a:xfrm>
            <a:off x="-87800" y="1205350"/>
            <a:ext cx="4177200" cy="2709000"/>
          </a:xfrm>
          <a:prstGeom prst="rect">
            <a:avLst/>
          </a:prstGeom>
          <a:noFill/>
          <a:ln>
            <a:noFill/>
          </a:ln>
        </p:spPr>
        <p:txBody>
          <a:bodyPr anchorCtr="0" anchor="t" bIns="91425" lIns="91425" spcFirstLastPara="1" rIns="91425" wrap="square" tIns="91425">
            <a:spAutoFit/>
          </a:bodyPr>
          <a:lstStyle/>
          <a:p>
            <a:pPr indent="0" lvl="0" marL="457200" marR="0" rtl="0" algn="l">
              <a:lnSpc>
                <a:spcPct val="100000"/>
              </a:lnSpc>
              <a:spcBef>
                <a:spcPts val="0"/>
              </a:spcBef>
              <a:spcAft>
                <a:spcPts val="0"/>
              </a:spcAft>
              <a:buNone/>
            </a:pPr>
            <a:r>
              <a:rPr lang="en">
                <a:latin typeface="Dosis Light"/>
                <a:ea typeface="Dosis Light"/>
                <a:cs typeface="Dosis Light"/>
                <a:sym typeface="Dosis Light"/>
              </a:rPr>
              <a:t>Define randomly if the path should be </a:t>
            </a:r>
            <a:r>
              <a:rPr b="1" lang="en">
                <a:latin typeface="Dosis"/>
                <a:ea typeface="Dosis"/>
                <a:cs typeface="Dosis"/>
                <a:sym typeface="Dosis"/>
              </a:rPr>
              <a:t>repeated</a:t>
            </a:r>
            <a:r>
              <a:rPr lang="en">
                <a:latin typeface="Dosis Light"/>
                <a:ea typeface="Dosis Light"/>
                <a:cs typeface="Dosis Light"/>
                <a:sym typeface="Dosis Light"/>
              </a:rPr>
              <a:t>. Using </a:t>
            </a:r>
            <a:r>
              <a:rPr b="1" lang="en">
                <a:latin typeface="Dosis"/>
                <a:ea typeface="Dosis"/>
                <a:cs typeface="Dosis"/>
                <a:sym typeface="Dosis"/>
              </a:rPr>
              <a:t>Bernoulli</a:t>
            </a:r>
            <a:r>
              <a:rPr lang="en">
                <a:latin typeface="Dosis Light"/>
                <a:ea typeface="Dosis Light"/>
                <a:cs typeface="Dosis Light"/>
                <a:sym typeface="Dosis Light"/>
              </a:rPr>
              <a:t> distro. with p = 0.6</a:t>
            </a:r>
            <a:r>
              <a:rPr b="1" lang="en">
                <a:latin typeface="Dosis"/>
                <a:ea typeface="Dosis"/>
                <a:cs typeface="Dosis"/>
                <a:sym typeface="Dosis"/>
              </a:rPr>
              <a:t>*</a:t>
            </a:r>
            <a:r>
              <a:rPr lang="en">
                <a:latin typeface="Dosis Light"/>
                <a:ea typeface="Dosis Light"/>
                <a:cs typeface="Dosis Light"/>
                <a:sym typeface="Dosis Light"/>
              </a:rPr>
              <a:t>.</a:t>
            </a:r>
            <a:endParaRPr>
              <a:latin typeface="Dosis Light"/>
              <a:ea typeface="Dosis Light"/>
              <a:cs typeface="Dosis Light"/>
              <a:sym typeface="Dosis Light"/>
            </a:endParaRPr>
          </a:p>
          <a:p>
            <a:pPr indent="0" lvl="0" marL="457200" marR="0" rtl="0" algn="l">
              <a:lnSpc>
                <a:spcPct val="100000"/>
              </a:lnSpc>
              <a:spcBef>
                <a:spcPts val="0"/>
              </a:spcBef>
              <a:spcAft>
                <a:spcPts val="0"/>
              </a:spcAft>
              <a:buNone/>
            </a:pPr>
            <a:r>
              <a:t/>
            </a:r>
            <a:endParaRPr sz="600">
              <a:latin typeface="Dosis Light"/>
              <a:ea typeface="Dosis Light"/>
              <a:cs typeface="Dosis Light"/>
              <a:sym typeface="Dosis Light"/>
            </a:endParaRPr>
          </a:p>
          <a:p>
            <a:pPr indent="0" lvl="0" marL="457200" marR="0" rtl="0" algn="l">
              <a:lnSpc>
                <a:spcPct val="100000"/>
              </a:lnSpc>
              <a:spcBef>
                <a:spcPts val="0"/>
              </a:spcBef>
              <a:spcAft>
                <a:spcPts val="0"/>
              </a:spcAft>
              <a:buNone/>
            </a:pPr>
            <a:r>
              <a:rPr lang="en">
                <a:latin typeface="Dosis Light"/>
                <a:ea typeface="Dosis Light"/>
                <a:cs typeface="Dosis Light"/>
                <a:sym typeface="Dosis Light"/>
              </a:rPr>
              <a:t>Randomly d</a:t>
            </a:r>
            <a:r>
              <a:rPr lang="en">
                <a:latin typeface="Dosis Light"/>
                <a:ea typeface="Dosis Light"/>
                <a:cs typeface="Dosis Light"/>
                <a:sym typeface="Dosis Light"/>
              </a:rPr>
              <a:t>efine the </a:t>
            </a:r>
            <a:r>
              <a:rPr b="1" lang="en">
                <a:latin typeface="Dosis"/>
                <a:ea typeface="Dosis"/>
                <a:cs typeface="Dosis"/>
                <a:sym typeface="Dosis"/>
              </a:rPr>
              <a:t>difference </a:t>
            </a:r>
            <a:r>
              <a:rPr lang="en">
                <a:latin typeface="Dosis Light"/>
                <a:ea typeface="Dosis Light"/>
                <a:cs typeface="Dosis Light"/>
                <a:sym typeface="Dosis Light"/>
              </a:rPr>
              <a:t>of time between initial path and desired </a:t>
            </a:r>
            <a:r>
              <a:rPr b="1" lang="en">
                <a:latin typeface="Dosis"/>
                <a:ea typeface="Dosis"/>
                <a:cs typeface="Dosis"/>
                <a:sym typeface="Dosis"/>
              </a:rPr>
              <a:t>repetition </a:t>
            </a:r>
            <a:r>
              <a:rPr lang="en">
                <a:latin typeface="Dosis Light"/>
                <a:ea typeface="Dosis Light"/>
                <a:cs typeface="Dosis Light"/>
                <a:sym typeface="Dosis Light"/>
              </a:rPr>
              <a:t>in the afternoon.</a:t>
            </a:r>
            <a:endParaRPr>
              <a:latin typeface="Dosis Light"/>
              <a:ea typeface="Dosis Light"/>
              <a:cs typeface="Dosis Light"/>
              <a:sym typeface="Dosis Light"/>
            </a:endParaRPr>
          </a:p>
          <a:p>
            <a:pPr indent="0" lvl="0" marL="457200" marR="0" rtl="0" algn="l">
              <a:lnSpc>
                <a:spcPct val="100000"/>
              </a:lnSpc>
              <a:spcBef>
                <a:spcPts val="0"/>
              </a:spcBef>
              <a:spcAft>
                <a:spcPts val="0"/>
              </a:spcAft>
              <a:buNone/>
            </a:pPr>
            <a:r>
              <a:t/>
            </a:r>
            <a:endParaRPr sz="600">
              <a:latin typeface="Dosis Light"/>
              <a:ea typeface="Dosis Light"/>
              <a:cs typeface="Dosis Light"/>
              <a:sym typeface="Dosis Light"/>
            </a:endParaRPr>
          </a:p>
          <a:p>
            <a:pPr indent="0" lvl="0" marL="457200" marR="0" rtl="0" algn="l">
              <a:lnSpc>
                <a:spcPct val="100000"/>
              </a:lnSpc>
              <a:spcBef>
                <a:spcPts val="0"/>
              </a:spcBef>
              <a:spcAft>
                <a:spcPts val="0"/>
              </a:spcAft>
              <a:buNone/>
            </a:pPr>
            <a:r>
              <a:rPr lang="en">
                <a:latin typeface="Dosis Light"/>
                <a:ea typeface="Dosis Light"/>
                <a:cs typeface="Dosis Light"/>
                <a:sym typeface="Dosis Light"/>
              </a:rPr>
              <a:t>Give </a:t>
            </a:r>
            <a:r>
              <a:rPr b="1" lang="en">
                <a:latin typeface="Dosis"/>
                <a:ea typeface="Dosis"/>
                <a:cs typeface="Dosis"/>
                <a:sym typeface="Dosis"/>
              </a:rPr>
              <a:t>more </a:t>
            </a:r>
            <a:r>
              <a:rPr lang="en">
                <a:latin typeface="Dosis Light"/>
                <a:ea typeface="Dosis Light"/>
                <a:cs typeface="Dosis Light"/>
                <a:sym typeface="Dosis Light"/>
              </a:rPr>
              <a:t>probability to differences of </a:t>
            </a:r>
            <a:r>
              <a:rPr b="1" lang="en">
                <a:latin typeface="Dosis"/>
                <a:ea typeface="Dosis"/>
                <a:cs typeface="Dosis"/>
                <a:sym typeface="Dosis"/>
              </a:rPr>
              <a:t>9 hours</a:t>
            </a:r>
            <a:r>
              <a:rPr lang="en">
                <a:latin typeface="Dosis Light"/>
                <a:ea typeface="Dosis Light"/>
                <a:cs typeface="Dosis Light"/>
                <a:sym typeface="Dosis Light"/>
              </a:rPr>
              <a:t>, later to those of 10 or 8, afterwards to 11 or 7 and so on. </a:t>
            </a:r>
            <a:endParaRPr>
              <a:latin typeface="Dosis Light"/>
              <a:ea typeface="Dosis Light"/>
              <a:cs typeface="Dosis Light"/>
              <a:sym typeface="Dosis Light"/>
            </a:endParaRPr>
          </a:p>
          <a:p>
            <a:pPr indent="0" lvl="0" marL="457200" marR="0" rtl="0" algn="l">
              <a:lnSpc>
                <a:spcPct val="100000"/>
              </a:lnSpc>
              <a:spcBef>
                <a:spcPts val="0"/>
              </a:spcBef>
              <a:spcAft>
                <a:spcPts val="0"/>
              </a:spcAft>
              <a:buNone/>
            </a:pPr>
            <a:r>
              <a:t/>
            </a:r>
            <a:endParaRPr sz="600">
              <a:latin typeface="Dosis Light"/>
              <a:ea typeface="Dosis Light"/>
              <a:cs typeface="Dosis Light"/>
              <a:sym typeface="Dosis Light"/>
            </a:endParaRPr>
          </a:p>
          <a:p>
            <a:pPr indent="0" lvl="0" marL="457200" marR="0" rtl="0" algn="l">
              <a:lnSpc>
                <a:spcPct val="100000"/>
              </a:lnSpc>
              <a:spcBef>
                <a:spcPts val="0"/>
              </a:spcBef>
              <a:spcAft>
                <a:spcPts val="0"/>
              </a:spcAft>
              <a:buNone/>
            </a:pPr>
            <a:r>
              <a:rPr b="1" lang="en">
                <a:latin typeface="Dosis"/>
                <a:ea typeface="Dosis"/>
                <a:cs typeface="Dosis"/>
                <a:sym typeface="Dosis"/>
              </a:rPr>
              <a:t>Add</a:t>
            </a:r>
            <a:r>
              <a:rPr lang="en">
                <a:latin typeface="Dosis Light"/>
                <a:ea typeface="Dosis Light"/>
                <a:cs typeface="Dosis Light"/>
                <a:sym typeface="Dosis Light"/>
              </a:rPr>
              <a:t> (or subtract) </a:t>
            </a:r>
            <a:r>
              <a:rPr b="1" lang="en">
                <a:latin typeface="Dosis"/>
                <a:ea typeface="Dosis"/>
                <a:cs typeface="Dosis"/>
                <a:sym typeface="Dosis"/>
              </a:rPr>
              <a:t>minutes </a:t>
            </a:r>
            <a:r>
              <a:rPr lang="en">
                <a:latin typeface="Dosis Light"/>
                <a:ea typeface="Dosis Light"/>
                <a:cs typeface="Dosis Light"/>
                <a:sym typeface="Dosis Light"/>
              </a:rPr>
              <a:t>from the previous hour in a uniform range between -10 and 10.</a:t>
            </a:r>
            <a:endParaRPr>
              <a:latin typeface="Dosis Light"/>
              <a:ea typeface="Dosis Light"/>
              <a:cs typeface="Dosis Light"/>
              <a:sym typeface="Dosis Light"/>
            </a:endParaRPr>
          </a:p>
          <a:p>
            <a:pPr indent="0" lvl="0" marL="457200" marR="0" rtl="0" algn="l">
              <a:lnSpc>
                <a:spcPct val="100000"/>
              </a:lnSpc>
              <a:spcBef>
                <a:spcPts val="0"/>
              </a:spcBef>
              <a:spcAft>
                <a:spcPts val="0"/>
              </a:spcAft>
              <a:buNone/>
            </a:pPr>
            <a:r>
              <a:t/>
            </a:r>
            <a:endParaRPr sz="600">
              <a:latin typeface="Dosis Light"/>
              <a:ea typeface="Dosis Light"/>
              <a:cs typeface="Dosis Light"/>
              <a:sym typeface="Dosis Light"/>
            </a:endParaRPr>
          </a:p>
          <a:p>
            <a:pPr indent="0" lvl="0" marL="457200" marR="0" rtl="0" algn="l">
              <a:lnSpc>
                <a:spcPct val="100000"/>
              </a:lnSpc>
              <a:spcBef>
                <a:spcPts val="0"/>
              </a:spcBef>
              <a:spcAft>
                <a:spcPts val="0"/>
              </a:spcAft>
              <a:buNone/>
            </a:pPr>
            <a:r>
              <a:rPr b="1" lang="en">
                <a:latin typeface="Dosis"/>
                <a:ea typeface="Dosis"/>
                <a:cs typeface="Dosis"/>
                <a:sym typeface="Dosis"/>
              </a:rPr>
              <a:t>Reverse</a:t>
            </a:r>
            <a:r>
              <a:rPr lang="en">
                <a:latin typeface="Dosis Light"/>
                <a:ea typeface="Dosis Light"/>
                <a:cs typeface="Dosis Light"/>
                <a:sym typeface="Dosis Light"/>
              </a:rPr>
              <a:t> the calculated hours and minutes to simulate when workers are </a:t>
            </a:r>
            <a:r>
              <a:rPr b="1" lang="en">
                <a:latin typeface="Dosis"/>
                <a:ea typeface="Dosis"/>
                <a:cs typeface="Dosis"/>
                <a:sym typeface="Dosis"/>
              </a:rPr>
              <a:t>returning</a:t>
            </a:r>
            <a:r>
              <a:rPr lang="en">
                <a:latin typeface="Dosis Light"/>
                <a:ea typeface="Dosis Light"/>
                <a:cs typeface="Dosis Light"/>
                <a:sym typeface="Dosis Light"/>
              </a:rPr>
              <a:t> from their job.</a:t>
            </a:r>
            <a:endParaRPr>
              <a:latin typeface="Dosis Light"/>
              <a:ea typeface="Dosis Light"/>
              <a:cs typeface="Dosis Light"/>
              <a:sym typeface="Dosis Light"/>
            </a:endParaRPr>
          </a:p>
        </p:txBody>
      </p:sp>
      <p:grpSp>
        <p:nvGrpSpPr>
          <p:cNvPr id="473" name="Google Shape;473;g124ea18a8d2_0_1217"/>
          <p:cNvGrpSpPr/>
          <p:nvPr/>
        </p:nvGrpSpPr>
        <p:grpSpPr>
          <a:xfrm>
            <a:off x="167051" y="1313688"/>
            <a:ext cx="225251" cy="186748"/>
            <a:chOff x="4998800" y="1632275"/>
            <a:chExt cx="371150" cy="327800"/>
          </a:xfrm>
        </p:grpSpPr>
        <p:sp>
          <p:nvSpPr>
            <p:cNvPr id="474" name="Google Shape;474;g124ea18a8d2_0_1217"/>
            <p:cNvSpPr/>
            <p:nvPr/>
          </p:nvSpPr>
          <p:spPr>
            <a:xfrm>
              <a:off x="4998800" y="1632275"/>
              <a:ext cx="249600" cy="324975"/>
            </a:xfrm>
            <a:custGeom>
              <a:rect b="b" l="l" r="r" t="t"/>
              <a:pathLst>
                <a:path extrusionOk="0" h="12999" w="9984">
                  <a:moveTo>
                    <a:pt x="5784" y="1"/>
                  </a:moveTo>
                  <a:cubicBezTo>
                    <a:pt x="5280" y="1"/>
                    <a:pt x="4723" y="161"/>
                    <a:pt x="4132" y="499"/>
                  </a:cubicBezTo>
                  <a:cubicBezTo>
                    <a:pt x="1856" y="1822"/>
                    <a:pt x="0" y="5362"/>
                    <a:pt x="0" y="8403"/>
                  </a:cubicBezTo>
                  <a:cubicBezTo>
                    <a:pt x="0" y="10216"/>
                    <a:pt x="653" y="11290"/>
                    <a:pt x="1667" y="11865"/>
                  </a:cubicBezTo>
                  <a:lnTo>
                    <a:pt x="3205" y="12750"/>
                  </a:lnTo>
                  <a:cubicBezTo>
                    <a:pt x="3509" y="12913"/>
                    <a:pt x="3849" y="12999"/>
                    <a:pt x="4215" y="12999"/>
                  </a:cubicBezTo>
                  <a:cubicBezTo>
                    <a:pt x="4717" y="12999"/>
                    <a:pt x="5270" y="12839"/>
                    <a:pt x="5851" y="12501"/>
                  </a:cubicBezTo>
                  <a:cubicBezTo>
                    <a:pt x="8136" y="11178"/>
                    <a:pt x="9983" y="7647"/>
                    <a:pt x="9983" y="4597"/>
                  </a:cubicBezTo>
                  <a:cubicBezTo>
                    <a:pt x="9983" y="2037"/>
                    <a:pt x="8643" y="1307"/>
                    <a:pt x="8643" y="1307"/>
                  </a:cubicBezTo>
                  <a:lnTo>
                    <a:pt x="6761" y="233"/>
                  </a:lnTo>
                  <a:cubicBezTo>
                    <a:pt x="6467" y="80"/>
                    <a:pt x="6139" y="1"/>
                    <a:pt x="5784" y="1"/>
                  </a:cubicBezTo>
                  <a:close/>
                </a:path>
              </a:pathLst>
            </a:custGeom>
            <a:solidFill>
              <a:srgbClr val="1FB2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475" name="Google Shape;475;g124ea18a8d2_0_1217"/>
            <p:cNvSpPr/>
            <p:nvPr/>
          </p:nvSpPr>
          <p:spPr>
            <a:xfrm>
              <a:off x="5041525" y="1656575"/>
              <a:ext cx="206875" cy="300575"/>
            </a:xfrm>
            <a:custGeom>
              <a:rect b="b" l="l" r="r" t="t"/>
              <a:pathLst>
                <a:path extrusionOk="0" h="12023" w="8275">
                  <a:moveTo>
                    <a:pt x="5783" y="0"/>
                  </a:moveTo>
                  <a:cubicBezTo>
                    <a:pt x="5280" y="0"/>
                    <a:pt x="4725" y="160"/>
                    <a:pt x="4142" y="498"/>
                  </a:cubicBezTo>
                  <a:cubicBezTo>
                    <a:pt x="1856" y="1812"/>
                    <a:pt x="1" y="5352"/>
                    <a:pt x="1" y="8402"/>
                  </a:cubicBezTo>
                  <a:cubicBezTo>
                    <a:pt x="1" y="10668"/>
                    <a:pt x="1031" y="12023"/>
                    <a:pt x="2501" y="12023"/>
                  </a:cubicBezTo>
                  <a:cubicBezTo>
                    <a:pt x="3004" y="12023"/>
                    <a:pt x="3559" y="11864"/>
                    <a:pt x="4142" y="11529"/>
                  </a:cubicBezTo>
                  <a:cubicBezTo>
                    <a:pt x="6427" y="10206"/>
                    <a:pt x="8274" y="6675"/>
                    <a:pt x="8274" y="3625"/>
                  </a:cubicBezTo>
                  <a:cubicBezTo>
                    <a:pt x="8274" y="1360"/>
                    <a:pt x="7250" y="0"/>
                    <a:pt x="5783" y="0"/>
                  </a:cubicBezTo>
                  <a:close/>
                </a:path>
              </a:pathLst>
            </a:custGeom>
            <a:solidFill>
              <a:srgbClr val="23C7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476" name="Google Shape;476;g124ea18a8d2_0_1217"/>
            <p:cNvSpPr/>
            <p:nvPr/>
          </p:nvSpPr>
          <p:spPr>
            <a:xfrm>
              <a:off x="5073325" y="1702550"/>
              <a:ext cx="143500" cy="208725"/>
            </a:xfrm>
            <a:custGeom>
              <a:rect b="b" l="l" r="r" t="t"/>
              <a:pathLst>
                <a:path extrusionOk="0" h="8349" w="5740">
                  <a:moveTo>
                    <a:pt x="4008" y="1"/>
                  </a:moveTo>
                  <a:cubicBezTo>
                    <a:pt x="3660" y="1"/>
                    <a:pt x="3275" y="111"/>
                    <a:pt x="2870" y="343"/>
                  </a:cubicBezTo>
                  <a:cubicBezTo>
                    <a:pt x="1289" y="1262"/>
                    <a:pt x="0" y="3719"/>
                    <a:pt x="0" y="5833"/>
                  </a:cubicBezTo>
                  <a:cubicBezTo>
                    <a:pt x="0" y="7408"/>
                    <a:pt x="716" y="8348"/>
                    <a:pt x="1735" y="8348"/>
                  </a:cubicBezTo>
                  <a:cubicBezTo>
                    <a:pt x="2083" y="8348"/>
                    <a:pt x="2467" y="8238"/>
                    <a:pt x="2870" y="8006"/>
                  </a:cubicBezTo>
                  <a:cubicBezTo>
                    <a:pt x="4451" y="7087"/>
                    <a:pt x="5739" y="4630"/>
                    <a:pt x="5739" y="2516"/>
                  </a:cubicBezTo>
                  <a:cubicBezTo>
                    <a:pt x="5739" y="941"/>
                    <a:pt x="5028" y="1"/>
                    <a:pt x="4008"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477" name="Google Shape;477;g124ea18a8d2_0_1217"/>
            <p:cNvSpPr/>
            <p:nvPr/>
          </p:nvSpPr>
          <p:spPr>
            <a:xfrm>
              <a:off x="5105975" y="1750025"/>
              <a:ext cx="78200" cy="113775"/>
            </a:xfrm>
            <a:custGeom>
              <a:rect b="b" l="l" r="r" t="t"/>
              <a:pathLst>
                <a:path extrusionOk="0" h="4551" w="3128">
                  <a:moveTo>
                    <a:pt x="2185" y="1"/>
                  </a:moveTo>
                  <a:cubicBezTo>
                    <a:pt x="1995" y="1"/>
                    <a:pt x="1785" y="61"/>
                    <a:pt x="1564" y="188"/>
                  </a:cubicBezTo>
                  <a:cubicBezTo>
                    <a:pt x="696" y="686"/>
                    <a:pt x="0" y="2035"/>
                    <a:pt x="0" y="3186"/>
                  </a:cubicBezTo>
                  <a:cubicBezTo>
                    <a:pt x="0" y="4038"/>
                    <a:pt x="386" y="4550"/>
                    <a:pt x="942" y="4550"/>
                  </a:cubicBezTo>
                  <a:cubicBezTo>
                    <a:pt x="1133" y="4550"/>
                    <a:pt x="1343" y="4490"/>
                    <a:pt x="1564" y="4363"/>
                  </a:cubicBezTo>
                  <a:cubicBezTo>
                    <a:pt x="2431" y="3865"/>
                    <a:pt x="3127" y="2525"/>
                    <a:pt x="3127" y="1373"/>
                  </a:cubicBezTo>
                  <a:cubicBezTo>
                    <a:pt x="3127" y="515"/>
                    <a:pt x="2741" y="1"/>
                    <a:pt x="2185" y="1"/>
                  </a:cubicBezTo>
                  <a:close/>
                </a:path>
              </a:pathLst>
            </a:custGeom>
            <a:solidFill>
              <a:srgbClr val="23C7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478" name="Google Shape;478;g124ea18a8d2_0_1217"/>
            <p:cNvSpPr/>
            <p:nvPr/>
          </p:nvSpPr>
          <p:spPr>
            <a:xfrm>
              <a:off x="5240425" y="1863400"/>
              <a:ext cx="91300" cy="96675"/>
            </a:xfrm>
            <a:custGeom>
              <a:rect b="b" l="l" r="r" t="t"/>
              <a:pathLst>
                <a:path extrusionOk="0" h="3867" w="3652">
                  <a:moveTo>
                    <a:pt x="0" y="0"/>
                  </a:moveTo>
                  <a:lnTo>
                    <a:pt x="559" y="2079"/>
                  </a:lnTo>
                  <a:lnTo>
                    <a:pt x="3652" y="3866"/>
                  </a:lnTo>
                  <a:lnTo>
                    <a:pt x="3652" y="3866"/>
                  </a:lnTo>
                  <a:lnTo>
                    <a:pt x="3093" y="1770"/>
                  </a:lnTo>
                  <a:lnTo>
                    <a:pt x="0" y="0"/>
                  </a:lnTo>
                  <a:close/>
                </a:path>
              </a:pathLst>
            </a:custGeom>
            <a:solidFill>
              <a:srgbClr val="5C65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479" name="Google Shape;479;g124ea18a8d2_0_1217"/>
            <p:cNvSpPr/>
            <p:nvPr/>
          </p:nvSpPr>
          <p:spPr>
            <a:xfrm>
              <a:off x="5240425" y="1849225"/>
              <a:ext cx="129525" cy="58650"/>
            </a:xfrm>
            <a:custGeom>
              <a:rect b="b" l="l" r="r" t="t"/>
              <a:pathLst>
                <a:path extrusionOk="0" h="2346" w="5181">
                  <a:moveTo>
                    <a:pt x="2097" y="0"/>
                  </a:moveTo>
                  <a:lnTo>
                    <a:pt x="0" y="558"/>
                  </a:lnTo>
                  <a:lnTo>
                    <a:pt x="3102" y="2345"/>
                  </a:lnTo>
                  <a:lnTo>
                    <a:pt x="5181" y="1787"/>
                  </a:lnTo>
                  <a:lnTo>
                    <a:pt x="2097" y="0"/>
                  </a:lnTo>
                  <a:close/>
                </a:path>
              </a:pathLst>
            </a:custGeom>
            <a:solidFill>
              <a:srgbClr val="5C65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480" name="Google Shape;480;g124ea18a8d2_0_1217"/>
            <p:cNvSpPr/>
            <p:nvPr/>
          </p:nvSpPr>
          <p:spPr>
            <a:xfrm>
              <a:off x="5136100" y="1801950"/>
              <a:ext cx="201850" cy="120100"/>
            </a:xfrm>
            <a:custGeom>
              <a:rect b="b" l="l" r="r" t="t"/>
              <a:pathLst>
                <a:path extrusionOk="0" h="4804" w="8074">
                  <a:moveTo>
                    <a:pt x="630" y="1"/>
                  </a:moveTo>
                  <a:cubicBezTo>
                    <a:pt x="243" y="1"/>
                    <a:pt x="1" y="588"/>
                    <a:pt x="445" y="817"/>
                  </a:cubicBezTo>
                  <a:lnTo>
                    <a:pt x="7275" y="4743"/>
                  </a:lnTo>
                  <a:cubicBezTo>
                    <a:pt x="7335" y="4786"/>
                    <a:pt x="7412" y="4804"/>
                    <a:pt x="7490" y="4804"/>
                  </a:cubicBezTo>
                  <a:cubicBezTo>
                    <a:pt x="7919" y="4804"/>
                    <a:pt x="8074" y="4219"/>
                    <a:pt x="7704" y="4005"/>
                  </a:cubicBezTo>
                  <a:lnTo>
                    <a:pt x="874" y="78"/>
                  </a:lnTo>
                  <a:cubicBezTo>
                    <a:pt x="790" y="24"/>
                    <a:pt x="707" y="1"/>
                    <a:pt x="630" y="1"/>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grpSp>
      <p:grpSp>
        <p:nvGrpSpPr>
          <p:cNvPr id="481" name="Google Shape;481;g124ea18a8d2_0_1217"/>
          <p:cNvGrpSpPr/>
          <p:nvPr/>
        </p:nvGrpSpPr>
        <p:grpSpPr>
          <a:xfrm>
            <a:off x="167051" y="1819215"/>
            <a:ext cx="225251" cy="186748"/>
            <a:chOff x="4998800" y="1632275"/>
            <a:chExt cx="371150" cy="327800"/>
          </a:xfrm>
        </p:grpSpPr>
        <p:sp>
          <p:nvSpPr>
            <p:cNvPr id="482" name="Google Shape;482;g124ea18a8d2_0_1217"/>
            <p:cNvSpPr/>
            <p:nvPr/>
          </p:nvSpPr>
          <p:spPr>
            <a:xfrm>
              <a:off x="4998800" y="1632275"/>
              <a:ext cx="249600" cy="324975"/>
            </a:xfrm>
            <a:custGeom>
              <a:rect b="b" l="l" r="r" t="t"/>
              <a:pathLst>
                <a:path extrusionOk="0" h="12999" w="9984">
                  <a:moveTo>
                    <a:pt x="5784" y="1"/>
                  </a:moveTo>
                  <a:cubicBezTo>
                    <a:pt x="5280" y="1"/>
                    <a:pt x="4723" y="161"/>
                    <a:pt x="4132" y="499"/>
                  </a:cubicBezTo>
                  <a:cubicBezTo>
                    <a:pt x="1856" y="1822"/>
                    <a:pt x="0" y="5362"/>
                    <a:pt x="0" y="8403"/>
                  </a:cubicBezTo>
                  <a:cubicBezTo>
                    <a:pt x="0" y="10216"/>
                    <a:pt x="653" y="11290"/>
                    <a:pt x="1667" y="11865"/>
                  </a:cubicBezTo>
                  <a:lnTo>
                    <a:pt x="3205" y="12750"/>
                  </a:lnTo>
                  <a:cubicBezTo>
                    <a:pt x="3509" y="12913"/>
                    <a:pt x="3849" y="12999"/>
                    <a:pt x="4215" y="12999"/>
                  </a:cubicBezTo>
                  <a:cubicBezTo>
                    <a:pt x="4717" y="12999"/>
                    <a:pt x="5270" y="12839"/>
                    <a:pt x="5851" y="12501"/>
                  </a:cubicBezTo>
                  <a:cubicBezTo>
                    <a:pt x="8136" y="11178"/>
                    <a:pt x="9983" y="7647"/>
                    <a:pt x="9983" y="4597"/>
                  </a:cubicBezTo>
                  <a:cubicBezTo>
                    <a:pt x="9983" y="2037"/>
                    <a:pt x="8643" y="1307"/>
                    <a:pt x="8643" y="1307"/>
                  </a:cubicBezTo>
                  <a:lnTo>
                    <a:pt x="6761" y="233"/>
                  </a:lnTo>
                  <a:cubicBezTo>
                    <a:pt x="6467" y="80"/>
                    <a:pt x="6139" y="1"/>
                    <a:pt x="5784" y="1"/>
                  </a:cubicBezTo>
                  <a:close/>
                </a:path>
              </a:pathLst>
            </a:custGeom>
            <a:solidFill>
              <a:srgbClr val="1FB2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483" name="Google Shape;483;g124ea18a8d2_0_1217"/>
            <p:cNvSpPr/>
            <p:nvPr/>
          </p:nvSpPr>
          <p:spPr>
            <a:xfrm>
              <a:off x="5041525" y="1656575"/>
              <a:ext cx="206875" cy="300575"/>
            </a:xfrm>
            <a:custGeom>
              <a:rect b="b" l="l" r="r" t="t"/>
              <a:pathLst>
                <a:path extrusionOk="0" h="12023" w="8275">
                  <a:moveTo>
                    <a:pt x="5783" y="0"/>
                  </a:moveTo>
                  <a:cubicBezTo>
                    <a:pt x="5280" y="0"/>
                    <a:pt x="4725" y="160"/>
                    <a:pt x="4142" y="498"/>
                  </a:cubicBezTo>
                  <a:cubicBezTo>
                    <a:pt x="1856" y="1812"/>
                    <a:pt x="1" y="5352"/>
                    <a:pt x="1" y="8402"/>
                  </a:cubicBezTo>
                  <a:cubicBezTo>
                    <a:pt x="1" y="10668"/>
                    <a:pt x="1031" y="12023"/>
                    <a:pt x="2501" y="12023"/>
                  </a:cubicBezTo>
                  <a:cubicBezTo>
                    <a:pt x="3004" y="12023"/>
                    <a:pt x="3559" y="11864"/>
                    <a:pt x="4142" y="11529"/>
                  </a:cubicBezTo>
                  <a:cubicBezTo>
                    <a:pt x="6427" y="10206"/>
                    <a:pt x="8274" y="6675"/>
                    <a:pt x="8274" y="3625"/>
                  </a:cubicBezTo>
                  <a:cubicBezTo>
                    <a:pt x="8274" y="1360"/>
                    <a:pt x="7250" y="0"/>
                    <a:pt x="5783" y="0"/>
                  </a:cubicBezTo>
                  <a:close/>
                </a:path>
              </a:pathLst>
            </a:custGeom>
            <a:solidFill>
              <a:srgbClr val="23C7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484" name="Google Shape;484;g124ea18a8d2_0_1217"/>
            <p:cNvSpPr/>
            <p:nvPr/>
          </p:nvSpPr>
          <p:spPr>
            <a:xfrm>
              <a:off x="5073325" y="1702550"/>
              <a:ext cx="143500" cy="208725"/>
            </a:xfrm>
            <a:custGeom>
              <a:rect b="b" l="l" r="r" t="t"/>
              <a:pathLst>
                <a:path extrusionOk="0" h="8349" w="5740">
                  <a:moveTo>
                    <a:pt x="4008" y="1"/>
                  </a:moveTo>
                  <a:cubicBezTo>
                    <a:pt x="3660" y="1"/>
                    <a:pt x="3275" y="111"/>
                    <a:pt x="2870" y="343"/>
                  </a:cubicBezTo>
                  <a:cubicBezTo>
                    <a:pt x="1289" y="1262"/>
                    <a:pt x="0" y="3719"/>
                    <a:pt x="0" y="5833"/>
                  </a:cubicBezTo>
                  <a:cubicBezTo>
                    <a:pt x="0" y="7408"/>
                    <a:pt x="716" y="8348"/>
                    <a:pt x="1735" y="8348"/>
                  </a:cubicBezTo>
                  <a:cubicBezTo>
                    <a:pt x="2083" y="8348"/>
                    <a:pt x="2467" y="8238"/>
                    <a:pt x="2870" y="8006"/>
                  </a:cubicBezTo>
                  <a:cubicBezTo>
                    <a:pt x="4451" y="7087"/>
                    <a:pt x="5739" y="4630"/>
                    <a:pt x="5739" y="2516"/>
                  </a:cubicBezTo>
                  <a:cubicBezTo>
                    <a:pt x="5739" y="941"/>
                    <a:pt x="5028" y="1"/>
                    <a:pt x="4008"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485" name="Google Shape;485;g124ea18a8d2_0_1217"/>
            <p:cNvSpPr/>
            <p:nvPr/>
          </p:nvSpPr>
          <p:spPr>
            <a:xfrm>
              <a:off x="5105975" y="1750025"/>
              <a:ext cx="78200" cy="113775"/>
            </a:xfrm>
            <a:custGeom>
              <a:rect b="b" l="l" r="r" t="t"/>
              <a:pathLst>
                <a:path extrusionOk="0" h="4551" w="3128">
                  <a:moveTo>
                    <a:pt x="2185" y="1"/>
                  </a:moveTo>
                  <a:cubicBezTo>
                    <a:pt x="1995" y="1"/>
                    <a:pt x="1785" y="61"/>
                    <a:pt x="1564" y="188"/>
                  </a:cubicBezTo>
                  <a:cubicBezTo>
                    <a:pt x="696" y="686"/>
                    <a:pt x="0" y="2035"/>
                    <a:pt x="0" y="3186"/>
                  </a:cubicBezTo>
                  <a:cubicBezTo>
                    <a:pt x="0" y="4038"/>
                    <a:pt x="386" y="4550"/>
                    <a:pt x="942" y="4550"/>
                  </a:cubicBezTo>
                  <a:cubicBezTo>
                    <a:pt x="1133" y="4550"/>
                    <a:pt x="1343" y="4490"/>
                    <a:pt x="1564" y="4363"/>
                  </a:cubicBezTo>
                  <a:cubicBezTo>
                    <a:pt x="2431" y="3865"/>
                    <a:pt x="3127" y="2525"/>
                    <a:pt x="3127" y="1373"/>
                  </a:cubicBezTo>
                  <a:cubicBezTo>
                    <a:pt x="3127" y="515"/>
                    <a:pt x="2741" y="1"/>
                    <a:pt x="2185" y="1"/>
                  </a:cubicBezTo>
                  <a:close/>
                </a:path>
              </a:pathLst>
            </a:custGeom>
            <a:solidFill>
              <a:srgbClr val="23C7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486" name="Google Shape;486;g124ea18a8d2_0_1217"/>
            <p:cNvSpPr/>
            <p:nvPr/>
          </p:nvSpPr>
          <p:spPr>
            <a:xfrm>
              <a:off x="5240425" y="1863400"/>
              <a:ext cx="91300" cy="96675"/>
            </a:xfrm>
            <a:custGeom>
              <a:rect b="b" l="l" r="r" t="t"/>
              <a:pathLst>
                <a:path extrusionOk="0" h="3867" w="3652">
                  <a:moveTo>
                    <a:pt x="0" y="0"/>
                  </a:moveTo>
                  <a:lnTo>
                    <a:pt x="559" y="2079"/>
                  </a:lnTo>
                  <a:lnTo>
                    <a:pt x="3652" y="3866"/>
                  </a:lnTo>
                  <a:lnTo>
                    <a:pt x="3652" y="3866"/>
                  </a:lnTo>
                  <a:lnTo>
                    <a:pt x="3093" y="1770"/>
                  </a:lnTo>
                  <a:lnTo>
                    <a:pt x="0" y="0"/>
                  </a:lnTo>
                  <a:close/>
                </a:path>
              </a:pathLst>
            </a:custGeom>
            <a:solidFill>
              <a:srgbClr val="5C65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487" name="Google Shape;487;g124ea18a8d2_0_1217"/>
            <p:cNvSpPr/>
            <p:nvPr/>
          </p:nvSpPr>
          <p:spPr>
            <a:xfrm>
              <a:off x="5240425" y="1849225"/>
              <a:ext cx="129525" cy="58650"/>
            </a:xfrm>
            <a:custGeom>
              <a:rect b="b" l="l" r="r" t="t"/>
              <a:pathLst>
                <a:path extrusionOk="0" h="2346" w="5181">
                  <a:moveTo>
                    <a:pt x="2097" y="0"/>
                  </a:moveTo>
                  <a:lnTo>
                    <a:pt x="0" y="558"/>
                  </a:lnTo>
                  <a:lnTo>
                    <a:pt x="3102" y="2345"/>
                  </a:lnTo>
                  <a:lnTo>
                    <a:pt x="5181" y="1787"/>
                  </a:lnTo>
                  <a:lnTo>
                    <a:pt x="2097" y="0"/>
                  </a:lnTo>
                  <a:close/>
                </a:path>
              </a:pathLst>
            </a:custGeom>
            <a:solidFill>
              <a:srgbClr val="5C65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488" name="Google Shape;488;g124ea18a8d2_0_1217"/>
            <p:cNvSpPr/>
            <p:nvPr/>
          </p:nvSpPr>
          <p:spPr>
            <a:xfrm>
              <a:off x="5136100" y="1801950"/>
              <a:ext cx="201850" cy="120100"/>
            </a:xfrm>
            <a:custGeom>
              <a:rect b="b" l="l" r="r" t="t"/>
              <a:pathLst>
                <a:path extrusionOk="0" h="4804" w="8074">
                  <a:moveTo>
                    <a:pt x="630" y="1"/>
                  </a:moveTo>
                  <a:cubicBezTo>
                    <a:pt x="243" y="1"/>
                    <a:pt x="1" y="588"/>
                    <a:pt x="445" y="817"/>
                  </a:cubicBezTo>
                  <a:lnTo>
                    <a:pt x="7275" y="4743"/>
                  </a:lnTo>
                  <a:cubicBezTo>
                    <a:pt x="7335" y="4786"/>
                    <a:pt x="7412" y="4804"/>
                    <a:pt x="7490" y="4804"/>
                  </a:cubicBezTo>
                  <a:cubicBezTo>
                    <a:pt x="7919" y="4804"/>
                    <a:pt x="8074" y="4219"/>
                    <a:pt x="7704" y="4005"/>
                  </a:cubicBezTo>
                  <a:lnTo>
                    <a:pt x="874" y="78"/>
                  </a:lnTo>
                  <a:cubicBezTo>
                    <a:pt x="790" y="24"/>
                    <a:pt x="707" y="1"/>
                    <a:pt x="630" y="1"/>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grpSp>
      <p:grpSp>
        <p:nvGrpSpPr>
          <p:cNvPr id="489" name="Google Shape;489;g124ea18a8d2_0_1217"/>
          <p:cNvGrpSpPr/>
          <p:nvPr/>
        </p:nvGrpSpPr>
        <p:grpSpPr>
          <a:xfrm>
            <a:off x="167051" y="2337816"/>
            <a:ext cx="225251" cy="186748"/>
            <a:chOff x="4998800" y="1632275"/>
            <a:chExt cx="371150" cy="327800"/>
          </a:xfrm>
        </p:grpSpPr>
        <p:sp>
          <p:nvSpPr>
            <p:cNvPr id="490" name="Google Shape;490;g124ea18a8d2_0_1217"/>
            <p:cNvSpPr/>
            <p:nvPr/>
          </p:nvSpPr>
          <p:spPr>
            <a:xfrm>
              <a:off x="4998800" y="1632275"/>
              <a:ext cx="249600" cy="324975"/>
            </a:xfrm>
            <a:custGeom>
              <a:rect b="b" l="l" r="r" t="t"/>
              <a:pathLst>
                <a:path extrusionOk="0" h="12999" w="9984">
                  <a:moveTo>
                    <a:pt x="5784" y="1"/>
                  </a:moveTo>
                  <a:cubicBezTo>
                    <a:pt x="5280" y="1"/>
                    <a:pt x="4723" y="161"/>
                    <a:pt x="4132" y="499"/>
                  </a:cubicBezTo>
                  <a:cubicBezTo>
                    <a:pt x="1856" y="1822"/>
                    <a:pt x="0" y="5362"/>
                    <a:pt x="0" y="8403"/>
                  </a:cubicBezTo>
                  <a:cubicBezTo>
                    <a:pt x="0" y="10216"/>
                    <a:pt x="653" y="11290"/>
                    <a:pt x="1667" y="11865"/>
                  </a:cubicBezTo>
                  <a:lnTo>
                    <a:pt x="3205" y="12750"/>
                  </a:lnTo>
                  <a:cubicBezTo>
                    <a:pt x="3509" y="12913"/>
                    <a:pt x="3849" y="12999"/>
                    <a:pt x="4215" y="12999"/>
                  </a:cubicBezTo>
                  <a:cubicBezTo>
                    <a:pt x="4717" y="12999"/>
                    <a:pt x="5270" y="12839"/>
                    <a:pt x="5851" y="12501"/>
                  </a:cubicBezTo>
                  <a:cubicBezTo>
                    <a:pt x="8136" y="11178"/>
                    <a:pt x="9983" y="7647"/>
                    <a:pt x="9983" y="4597"/>
                  </a:cubicBezTo>
                  <a:cubicBezTo>
                    <a:pt x="9983" y="2037"/>
                    <a:pt x="8643" y="1307"/>
                    <a:pt x="8643" y="1307"/>
                  </a:cubicBezTo>
                  <a:lnTo>
                    <a:pt x="6761" y="233"/>
                  </a:lnTo>
                  <a:cubicBezTo>
                    <a:pt x="6467" y="80"/>
                    <a:pt x="6139" y="1"/>
                    <a:pt x="5784" y="1"/>
                  </a:cubicBezTo>
                  <a:close/>
                </a:path>
              </a:pathLst>
            </a:custGeom>
            <a:solidFill>
              <a:srgbClr val="1FB2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491" name="Google Shape;491;g124ea18a8d2_0_1217"/>
            <p:cNvSpPr/>
            <p:nvPr/>
          </p:nvSpPr>
          <p:spPr>
            <a:xfrm>
              <a:off x="5041525" y="1656575"/>
              <a:ext cx="206875" cy="300575"/>
            </a:xfrm>
            <a:custGeom>
              <a:rect b="b" l="l" r="r" t="t"/>
              <a:pathLst>
                <a:path extrusionOk="0" h="12023" w="8275">
                  <a:moveTo>
                    <a:pt x="5783" y="0"/>
                  </a:moveTo>
                  <a:cubicBezTo>
                    <a:pt x="5280" y="0"/>
                    <a:pt x="4725" y="160"/>
                    <a:pt x="4142" y="498"/>
                  </a:cubicBezTo>
                  <a:cubicBezTo>
                    <a:pt x="1856" y="1812"/>
                    <a:pt x="1" y="5352"/>
                    <a:pt x="1" y="8402"/>
                  </a:cubicBezTo>
                  <a:cubicBezTo>
                    <a:pt x="1" y="10668"/>
                    <a:pt x="1031" y="12023"/>
                    <a:pt x="2501" y="12023"/>
                  </a:cubicBezTo>
                  <a:cubicBezTo>
                    <a:pt x="3004" y="12023"/>
                    <a:pt x="3559" y="11864"/>
                    <a:pt x="4142" y="11529"/>
                  </a:cubicBezTo>
                  <a:cubicBezTo>
                    <a:pt x="6427" y="10206"/>
                    <a:pt x="8274" y="6675"/>
                    <a:pt x="8274" y="3625"/>
                  </a:cubicBezTo>
                  <a:cubicBezTo>
                    <a:pt x="8274" y="1360"/>
                    <a:pt x="7250" y="0"/>
                    <a:pt x="5783" y="0"/>
                  </a:cubicBezTo>
                  <a:close/>
                </a:path>
              </a:pathLst>
            </a:custGeom>
            <a:solidFill>
              <a:srgbClr val="23C7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492" name="Google Shape;492;g124ea18a8d2_0_1217"/>
            <p:cNvSpPr/>
            <p:nvPr/>
          </p:nvSpPr>
          <p:spPr>
            <a:xfrm>
              <a:off x="5073325" y="1702550"/>
              <a:ext cx="143500" cy="208725"/>
            </a:xfrm>
            <a:custGeom>
              <a:rect b="b" l="l" r="r" t="t"/>
              <a:pathLst>
                <a:path extrusionOk="0" h="8349" w="5740">
                  <a:moveTo>
                    <a:pt x="4008" y="1"/>
                  </a:moveTo>
                  <a:cubicBezTo>
                    <a:pt x="3660" y="1"/>
                    <a:pt x="3275" y="111"/>
                    <a:pt x="2870" y="343"/>
                  </a:cubicBezTo>
                  <a:cubicBezTo>
                    <a:pt x="1289" y="1262"/>
                    <a:pt x="0" y="3719"/>
                    <a:pt x="0" y="5833"/>
                  </a:cubicBezTo>
                  <a:cubicBezTo>
                    <a:pt x="0" y="7408"/>
                    <a:pt x="716" y="8348"/>
                    <a:pt x="1735" y="8348"/>
                  </a:cubicBezTo>
                  <a:cubicBezTo>
                    <a:pt x="2083" y="8348"/>
                    <a:pt x="2467" y="8238"/>
                    <a:pt x="2870" y="8006"/>
                  </a:cubicBezTo>
                  <a:cubicBezTo>
                    <a:pt x="4451" y="7087"/>
                    <a:pt x="5739" y="4630"/>
                    <a:pt x="5739" y="2516"/>
                  </a:cubicBezTo>
                  <a:cubicBezTo>
                    <a:pt x="5739" y="941"/>
                    <a:pt x="5028" y="1"/>
                    <a:pt x="4008"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493" name="Google Shape;493;g124ea18a8d2_0_1217"/>
            <p:cNvSpPr/>
            <p:nvPr/>
          </p:nvSpPr>
          <p:spPr>
            <a:xfrm>
              <a:off x="5105975" y="1750025"/>
              <a:ext cx="78200" cy="113775"/>
            </a:xfrm>
            <a:custGeom>
              <a:rect b="b" l="l" r="r" t="t"/>
              <a:pathLst>
                <a:path extrusionOk="0" h="4551" w="3128">
                  <a:moveTo>
                    <a:pt x="2185" y="1"/>
                  </a:moveTo>
                  <a:cubicBezTo>
                    <a:pt x="1995" y="1"/>
                    <a:pt x="1785" y="61"/>
                    <a:pt x="1564" y="188"/>
                  </a:cubicBezTo>
                  <a:cubicBezTo>
                    <a:pt x="696" y="686"/>
                    <a:pt x="0" y="2035"/>
                    <a:pt x="0" y="3186"/>
                  </a:cubicBezTo>
                  <a:cubicBezTo>
                    <a:pt x="0" y="4038"/>
                    <a:pt x="386" y="4550"/>
                    <a:pt x="942" y="4550"/>
                  </a:cubicBezTo>
                  <a:cubicBezTo>
                    <a:pt x="1133" y="4550"/>
                    <a:pt x="1343" y="4490"/>
                    <a:pt x="1564" y="4363"/>
                  </a:cubicBezTo>
                  <a:cubicBezTo>
                    <a:pt x="2431" y="3865"/>
                    <a:pt x="3127" y="2525"/>
                    <a:pt x="3127" y="1373"/>
                  </a:cubicBezTo>
                  <a:cubicBezTo>
                    <a:pt x="3127" y="515"/>
                    <a:pt x="2741" y="1"/>
                    <a:pt x="2185" y="1"/>
                  </a:cubicBezTo>
                  <a:close/>
                </a:path>
              </a:pathLst>
            </a:custGeom>
            <a:solidFill>
              <a:srgbClr val="23C7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494" name="Google Shape;494;g124ea18a8d2_0_1217"/>
            <p:cNvSpPr/>
            <p:nvPr/>
          </p:nvSpPr>
          <p:spPr>
            <a:xfrm>
              <a:off x="5240425" y="1863400"/>
              <a:ext cx="91300" cy="96675"/>
            </a:xfrm>
            <a:custGeom>
              <a:rect b="b" l="l" r="r" t="t"/>
              <a:pathLst>
                <a:path extrusionOk="0" h="3867" w="3652">
                  <a:moveTo>
                    <a:pt x="0" y="0"/>
                  </a:moveTo>
                  <a:lnTo>
                    <a:pt x="559" y="2079"/>
                  </a:lnTo>
                  <a:lnTo>
                    <a:pt x="3652" y="3866"/>
                  </a:lnTo>
                  <a:lnTo>
                    <a:pt x="3652" y="3866"/>
                  </a:lnTo>
                  <a:lnTo>
                    <a:pt x="3093" y="1770"/>
                  </a:lnTo>
                  <a:lnTo>
                    <a:pt x="0" y="0"/>
                  </a:lnTo>
                  <a:close/>
                </a:path>
              </a:pathLst>
            </a:custGeom>
            <a:solidFill>
              <a:srgbClr val="5C65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495" name="Google Shape;495;g124ea18a8d2_0_1217"/>
            <p:cNvSpPr/>
            <p:nvPr/>
          </p:nvSpPr>
          <p:spPr>
            <a:xfrm>
              <a:off x="5240425" y="1849225"/>
              <a:ext cx="129525" cy="58650"/>
            </a:xfrm>
            <a:custGeom>
              <a:rect b="b" l="l" r="r" t="t"/>
              <a:pathLst>
                <a:path extrusionOk="0" h="2346" w="5181">
                  <a:moveTo>
                    <a:pt x="2097" y="0"/>
                  </a:moveTo>
                  <a:lnTo>
                    <a:pt x="0" y="558"/>
                  </a:lnTo>
                  <a:lnTo>
                    <a:pt x="3102" y="2345"/>
                  </a:lnTo>
                  <a:lnTo>
                    <a:pt x="5181" y="1787"/>
                  </a:lnTo>
                  <a:lnTo>
                    <a:pt x="2097" y="0"/>
                  </a:lnTo>
                  <a:close/>
                </a:path>
              </a:pathLst>
            </a:custGeom>
            <a:solidFill>
              <a:srgbClr val="5C65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496" name="Google Shape;496;g124ea18a8d2_0_1217"/>
            <p:cNvSpPr/>
            <p:nvPr/>
          </p:nvSpPr>
          <p:spPr>
            <a:xfrm>
              <a:off x="5136100" y="1801950"/>
              <a:ext cx="201850" cy="120100"/>
            </a:xfrm>
            <a:custGeom>
              <a:rect b="b" l="l" r="r" t="t"/>
              <a:pathLst>
                <a:path extrusionOk="0" h="4804" w="8074">
                  <a:moveTo>
                    <a:pt x="630" y="1"/>
                  </a:moveTo>
                  <a:cubicBezTo>
                    <a:pt x="243" y="1"/>
                    <a:pt x="1" y="588"/>
                    <a:pt x="445" y="817"/>
                  </a:cubicBezTo>
                  <a:lnTo>
                    <a:pt x="7275" y="4743"/>
                  </a:lnTo>
                  <a:cubicBezTo>
                    <a:pt x="7335" y="4786"/>
                    <a:pt x="7412" y="4804"/>
                    <a:pt x="7490" y="4804"/>
                  </a:cubicBezTo>
                  <a:cubicBezTo>
                    <a:pt x="7919" y="4804"/>
                    <a:pt x="8074" y="4219"/>
                    <a:pt x="7704" y="4005"/>
                  </a:cubicBezTo>
                  <a:lnTo>
                    <a:pt x="874" y="78"/>
                  </a:lnTo>
                  <a:cubicBezTo>
                    <a:pt x="790" y="24"/>
                    <a:pt x="707" y="1"/>
                    <a:pt x="630" y="1"/>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grpSp>
      <p:grpSp>
        <p:nvGrpSpPr>
          <p:cNvPr id="497" name="Google Shape;497;g124ea18a8d2_0_1217"/>
          <p:cNvGrpSpPr/>
          <p:nvPr/>
        </p:nvGrpSpPr>
        <p:grpSpPr>
          <a:xfrm>
            <a:off x="167051" y="2897715"/>
            <a:ext cx="225251" cy="186748"/>
            <a:chOff x="4998800" y="1632275"/>
            <a:chExt cx="371150" cy="327800"/>
          </a:xfrm>
        </p:grpSpPr>
        <p:sp>
          <p:nvSpPr>
            <p:cNvPr id="498" name="Google Shape;498;g124ea18a8d2_0_1217"/>
            <p:cNvSpPr/>
            <p:nvPr/>
          </p:nvSpPr>
          <p:spPr>
            <a:xfrm>
              <a:off x="4998800" y="1632275"/>
              <a:ext cx="249600" cy="324975"/>
            </a:xfrm>
            <a:custGeom>
              <a:rect b="b" l="l" r="r" t="t"/>
              <a:pathLst>
                <a:path extrusionOk="0" h="12999" w="9984">
                  <a:moveTo>
                    <a:pt x="5784" y="1"/>
                  </a:moveTo>
                  <a:cubicBezTo>
                    <a:pt x="5280" y="1"/>
                    <a:pt x="4723" y="161"/>
                    <a:pt x="4132" y="499"/>
                  </a:cubicBezTo>
                  <a:cubicBezTo>
                    <a:pt x="1856" y="1822"/>
                    <a:pt x="0" y="5362"/>
                    <a:pt x="0" y="8403"/>
                  </a:cubicBezTo>
                  <a:cubicBezTo>
                    <a:pt x="0" y="10216"/>
                    <a:pt x="653" y="11290"/>
                    <a:pt x="1667" y="11865"/>
                  </a:cubicBezTo>
                  <a:lnTo>
                    <a:pt x="3205" y="12750"/>
                  </a:lnTo>
                  <a:cubicBezTo>
                    <a:pt x="3509" y="12913"/>
                    <a:pt x="3849" y="12999"/>
                    <a:pt x="4215" y="12999"/>
                  </a:cubicBezTo>
                  <a:cubicBezTo>
                    <a:pt x="4717" y="12999"/>
                    <a:pt x="5270" y="12839"/>
                    <a:pt x="5851" y="12501"/>
                  </a:cubicBezTo>
                  <a:cubicBezTo>
                    <a:pt x="8136" y="11178"/>
                    <a:pt x="9983" y="7647"/>
                    <a:pt x="9983" y="4597"/>
                  </a:cubicBezTo>
                  <a:cubicBezTo>
                    <a:pt x="9983" y="2037"/>
                    <a:pt x="8643" y="1307"/>
                    <a:pt x="8643" y="1307"/>
                  </a:cubicBezTo>
                  <a:lnTo>
                    <a:pt x="6761" y="233"/>
                  </a:lnTo>
                  <a:cubicBezTo>
                    <a:pt x="6467" y="80"/>
                    <a:pt x="6139" y="1"/>
                    <a:pt x="5784" y="1"/>
                  </a:cubicBezTo>
                  <a:close/>
                </a:path>
              </a:pathLst>
            </a:custGeom>
            <a:solidFill>
              <a:srgbClr val="1FB2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499" name="Google Shape;499;g124ea18a8d2_0_1217"/>
            <p:cNvSpPr/>
            <p:nvPr/>
          </p:nvSpPr>
          <p:spPr>
            <a:xfrm>
              <a:off x="5041525" y="1656575"/>
              <a:ext cx="206875" cy="300575"/>
            </a:xfrm>
            <a:custGeom>
              <a:rect b="b" l="l" r="r" t="t"/>
              <a:pathLst>
                <a:path extrusionOk="0" h="12023" w="8275">
                  <a:moveTo>
                    <a:pt x="5783" y="0"/>
                  </a:moveTo>
                  <a:cubicBezTo>
                    <a:pt x="5280" y="0"/>
                    <a:pt x="4725" y="160"/>
                    <a:pt x="4142" y="498"/>
                  </a:cubicBezTo>
                  <a:cubicBezTo>
                    <a:pt x="1856" y="1812"/>
                    <a:pt x="1" y="5352"/>
                    <a:pt x="1" y="8402"/>
                  </a:cubicBezTo>
                  <a:cubicBezTo>
                    <a:pt x="1" y="10668"/>
                    <a:pt x="1031" y="12023"/>
                    <a:pt x="2501" y="12023"/>
                  </a:cubicBezTo>
                  <a:cubicBezTo>
                    <a:pt x="3004" y="12023"/>
                    <a:pt x="3559" y="11864"/>
                    <a:pt x="4142" y="11529"/>
                  </a:cubicBezTo>
                  <a:cubicBezTo>
                    <a:pt x="6427" y="10206"/>
                    <a:pt x="8274" y="6675"/>
                    <a:pt x="8274" y="3625"/>
                  </a:cubicBezTo>
                  <a:cubicBezTo>
                    <a:pt x="8274" y="1360"/>
                    <a:pt x="7250" y="0"/>
                    <a:pt x="5783" y="0"/>
                  </a:cubicBezTo>
                  <a:close/>
                </a:path>
              </a:pathLst>
            </a:custGeom>
            <a:solidFill>
              <a:srgbClr val="23C7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500" name="Google Shape;500;g124ea18a8d2_0_1217"/>
            <p:cNvSpPr/>
            <p:nvPr/>
          </p:nvSpPr>
          <p:spPr>
            <a:xfrm>
              <a:off x="5073325" y="1702550"/>
              <a:ext cx="143500" cy="208725"/>
            </a:xfrm>
            <a:custGeom>
              <a:rect b="b" l="l" r="r" t="t"/>
              <a:pathLst>
                <a:path extrusionOk="0" h="8349" w="5740">
                  <a:moveTo>
                    <a:pt x="4008" y="1"/>
                  </a:moveTo>
                  <a:cubicBezTo>
                    <a:pt x="3660" y="1"/>
                    <a:pt x="3275" y="111"/>
                    <a:pt x="2870" y="343"/>
                  </a:cubicBezTo>
                  <a:cubicBezTo>
                    <a:pt x="1289" y="1262"/>
                    <a:pt x="0" y="3719"/>
                    <a:pt x="0" y="5833"/>
                  </a:cubicBezTo>
                  <a:cubicBezTo>
                    <a:pt x="0" y="7408"/>
                    <a:pt x="716" y="8348"/>
                    <a:pt x="1735" y="8348"/>
                  </a:cubicBezTo>
                  <a:cubicBezTo>
                    <a:pt x="2083" y="8348"/>
                    <a:pt x="2467" y="8238"/>
                    <a:pt x="2870" y="8006"/>
                  </a:cubicBezTo>
                  <a:cubicBezTo>
                    <a:pt x="4451" y="7087"/>
                    <a:pt x="5739" y="4630"/>
                    <a:pt x="5739" y="2516"/>
                  </a:cubicBezTo>
                  <a:cubicBezTo>
                    <a:pt x="5739" y="941"/>
                    <a:pt x="5028" y="1"/>
                    <a:pt x="4008"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501" name="Google Shape;501;g124ea18a8d2_0_1217"/>
            <p:cNvSpPr/>
            <p:nvPr/>
          </p:nvSpPr>
          <p:spPr>
            <a:xfrm>
              <a:off x="5105975" y="1750025"/>
              <a:ext cx="78200" cy="113775"/>
            </a:xfrm>
            <a:custGeom>
              <a:rect b="b" l="l" r="r" t="t"/>
              <a:pathLst>
                <a:path extrusionOk="0" h="4551" w="3128">
                  <a:moveTo>
                    <a:pt x="2185" y="1"/>
                  </a:moveTo>
                  <a:cubicBezTo>
                    <a:pt x="1995" y="1"/>
                    <a:pt x="1785" y="61"/>
                    <a:pt x="1564" y="188"/>
                  </a:cubicBezTo>
                  <a:cubicBezTo>
                    <a:pt x="696" y="686"/>
                    <a:pt x="0" y="2035"/>
                    <a:pt x="0" y="3186"/>
                  </a:cubicBezTo>
                  <a:cubicBezTo>
                    <a:pt x="0" y="4038"/>
                    <a:pt x="386" y="4550"/>
                    <a:pt x="942" y="4550"/>
                  </a:cubicBezTo>
                  <a:cubicBezTo>
                    <a:pt x="1133" y="4550"/>
                    <a:pt x="1343" y="4490"/>
                    <a:pt x="1564" y="4363"/>
                  </a:cubicBezTo>
                  <a:cubicBezTo>
                    <a:pt x="2431" y="3865"/>
                    <a:pt x="3127" y="2525"/>
                    <a:pt x="3127" y="1373"/>
                  </a:cubicBezTo>
                  <a:cubicBezTo>
                    <a:pt x="3127" y="515"/>
                    <a:pt x="2741" y="1"/>
                    <a:pt x="2185" y="1"/>
                  </a:cubicBezTo>
                  <a:close/>
                </a:path>
              </a:pathLst>
            </a:custGeom>
            <a:solidFill>
              <a:srgbClr val="23C7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502" name="Google Shape;502;g124ea18a8d2_0_1217"/>
            <p:cNvSpPr/>
            <p:nvPr/>
          </p:nvSpPr>
          <p:spPr>
            <a:xfrm>
              <a:off x="5240425" y="1863400"/>
              <a:ext cx="91300" cy="96675"/>
            </a:xfrm>
            <a:custGeom>
              <a:rect b="b" l="l" r="r" t="t"/>
              <a:pathLst>
                <a:path extrusionOk="0" h="3867" w="3652">
                  <a:moveTo>
                    <a:pt x="0" y="0"/>
                  </a:moveTo>
                  <a:lnTo>
                    <a:pt x="559" y="2079"/>
                  </a:lnTo>
                  <a:lnTo>
                    <a:pt x="3652" y="3866"/>
                  </a:lnTo>
                  <a:lnTo>
                    <a:pt x="3652" y="3866"/>
                  </a:lnTo>
                  <a:lnTo>
                    <a:pt x="3093" y="1770"/>
                  </a:lnTo>
                  <a:lnTo>
                    <a:pt x="0" y="0"/>
                  </a:lnTo>
                  <a:close/>
                </a:path>
              </a:pathLst>
            </a:custGeom>
            <a:solidFill>
              <a:srgbClr val="5C65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503" name="Google Shape;503;g124ea18a8d2_0_1217"/>
            <p:cNvSpPr/>
            <p:nvPr/>
          </p:nvSpPr>
          <p:spPr>
            <a:xfrm>
              <a:off x="5240425" y="1849225"/>
              <a:ext cx="129525" cy="58650"/>
            </a:xfrm>
            <a:custGeom>
              <a:rect b="b" l="l" r="r" t="t"/>
              <a:pathLst>
                <a:path extrusionOk="0" h="2346" w="5181">
                  <a:moveTo>
                    <a:pt x="2097" y="0"/>
                  </a:moveTo>
                  <a:lnTo>
                    <a:pt x="0" y="558"/>
                  </a:lnTo>
                  <a:lnTo>
                    <a:pt x="3102" y="2345"/>
                  </a:lnTo>
                  <a:lnTo>
                    <a:pt x="5181" y="1787"/>
                  </a:lnTo>
                  <a:lnTo>
                    <a:pt x="2097" y="0"/>
                  </a:lnTo>
                  <a:close/>
                </a:path>
              </a:pathLst>
            </a:custGeom>
            <a:solidFill>
              <a:srgbClr val="5C65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504" name="Google Shape;504;g124ea18a8d2_0_1217"/>
            <p:cNvSpPr/>
            <p:nvPr/>
          </p:nvSpPr>
          <p:spPr>
            <a:xfrm>
              <a:off x="5136100" y="1801950"/>
              <a:ext cx="201850" cy="120100"/>
            </a:xfrm>
            <a:custGeom>
              <a:rect b="b" l="l" r="r" t="t"/>
              <a:pathLst>
                <a:path extrusionOk="0" h="4804" w="8074">
                  <a:moveTo>
                    <a:pt x="630" y="1"/>
                  </a:moveTo>
                  <a:cubicBezTo>
                    <a:pt x="243" y="1"/>
                    <a:pt x="1" y="588"/>
                    <a:pt x="445" y="817"/>
                  </a:cubicBezTo>
                  <a:lnTo>
                    <a:pt x="7275" y="4743"/>
                  </a:lnTo>
                  <a:cubicBezTo>
                    <a:pt x="7335" y="4786"/>
                    <a:pt x="7412" y="4804"/>
                    <a:pt x="7490" y="4804"/>
                  </a:cubicBezTo>
                  <a:cubicBezTo>
                    <a:pt x="7919" y="4804"/>
                    <a:pt x="8074" y="4219"/>
                    <a:pt x="7704" y="4005"/>
                  </a:cubicBezTo>
                  <a:lnTo>
                    <a:pt x="874" y="78"/>
                  </a:lnTo>
                  <a:cubicBezTo>
                    <a:pt x="790" y="24"/>
                    <a:pt x="707" y="1"/>
                    <a:pt x="630" y="1"/>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grpSp>
      <p:pic>
        <p:nvPicPr>
          <p:cNvPr id="505" name="Google Shape;505;g124ea18a8d2_0_1217"/>
          <p:cNvPicPr preferRelativeResize="0"/>
          <p:nvPr/>
        </p:nvPicPr>
        <p:blipFill>
          <a:blip r:embed="rId3">
            <a:alphaModFix/>
          </a:blip>
          <a:stretch>
            <a:fillRect/>
          </a:stretch>
        </p:blipFill>
        <p:spPr>
          <a:xfrm>
            <a:off x="4352550" y="1368830"/>
            <a:ext cx="4577651" cy="2074267"/>
          </a:xfrm>
          <a:prstGeom prst="rect">
            <a:avLst/>
          </a:prstGeom>
          <a:noFill/>
          <a:ln>
            <a:noFill/>
          </a:ln>
        </p:spPr>
      </p:pic>
      <p:sp>
        <p:nvSpPr>
          <p:cNvPr id="506" name="Google Shape;506;g124ea18a8d2_0_1217"/>
          <p:cNvSpPr/>
          <p:nvPr/>
        </p:nvSpPr>
        <p:spPr>
          <a:xfrm>
            <a:off x="7423575" y="1540325"/>
            <a:ext cx="716100" cy="615600"/>
          </a:xfrm>
          <a:prstGeom prst="ellipse">
            <a:avLst/>
          </a:prstGeom>
          <a:no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g124ea18a8d2_0_1217"/>
          <p:cNvSpPr txBox="1"/>
          <p:nvPr/>
        </p:nvSpPr>
        <p:spPr>
          <a:xfrm>
            <a:off x="4934400" y="3591150"/>
            <a:ext cx="3659400" cy="615600"/>
          </a:xfrm>
          <a:prstGeom prst="rect">
            <a:avLst/>
          </a:prstGeom>
          <a:noFill/>
          <a:ln>
            <a:noFill/>
          </a:ln>
        </p:spPr>
        <p:txBody>
          <a:bodyPr anchorCtr="0" anchor="t" bIns="91425" lIns="91425" spcFirstLastPara="1" rIns="91425" wrap="square" tIns="91425">
            <a:spAutoFit/>
          </a:bodyPr>
          <a:lstStyle/>
          <a:p>
            <a:pPr indent="0" lvl="0" marL="457200" marR="0" rtl="0" algn="l">
              <a:lnSpc>
                <a:spcPct val="100000"/>
              </a:lnSpc>
              <a:spcBef>
                <a:spcPts val="0"/>
              </a:spcBef>
              <a:spcAft>
                <a:spcPts val="0"/>
              </a:spcAft>
              <a:buNone/>
            </a:pPr>
            <a:r>
              <a:rPr b="1" lang="en">
                <a:latin typeface="Dosis"/>
                <a:ea typeface="Dosis"/>
                <a:cs typeface="Dosis"/>
                <a:sym typeface="Dosis"/>
              </a:rPr>
              <a:t>Concentration </a:t>
            </a:r>
            <a:r>
              <a:rPr lang="en">
                <a:latin typeface="Dosis Light"/>
                <a:ea typeface="Dosis Light"/>
                <a:cs typeface="Dosis Light"/>
                <a:sym typeface="Dosis Light"/>
              </a:rPr>
              <a:t>of devices occurring at </a:t>
            </a:r>
            <a:r>
              <a:rPr b="1" lang="en">
                <a:latin typeface="Dosis"/>
                <a:ea typeface="Dosis"/>
                <a:cs typeface="Dosis"/>
                <a:sym typeface="Dosis"/>
              </a:rPr>
              <a:t>rush hours</a:t>
            </a:r>
            <a:r>
              <a:rPr lang="en">
                <a:latin typeface="Dosis Light"/>
                <a:ea typeface="Dosis Light"/>
                <a:cs typeface="Dosis Light"/>
                <a:sym typeface="Dosis Light"/>
              </a:rPr>
              <a:t> (7-9 am and 4-6 pm)</a:t>
            </a:r>
            <a:endParaRPr>
              <a:latin typeface="Dosis Light"/>
              <a:ea typeface="Dosis Light"/>
              <a:cs typeface="Dosis Light"/>
              <a:sym typeface="Dosis Light"/>
            </a:endParaRPr>
          </a:p>
        </p:txBody>
      </p:sp>
      <p:sp>
        <p:nvSpPr>
          <p:cNvPr id="508" name="Google Shape;508;g124ea18a8d2_0_1217"/>
          <p:cNvSpPr/>
          <p:nvPr/>
        </p:nvSpPr>
        <p:spPr>
          <a:xfrm flipH="1">
            <a:off x="5204725" y="3706368"/>
            <a:ext cx="225300" cy="186600"/>
          </a:xfrm>
          <a:prstGeom prst="ellipse">
            <a:avLst/>
          </a:prstGeom>
          <a:no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9" name="Google Shape;509;g124ea18a8d2_0_1217"/>
          <p:cNvGrpSpPr/>
          <p:nvPr/>
        </p:nvGrpSpPr>
        <p:grpSpPr>
          <a:xfrm>
            <a:off x="167051" y="3404390"/>
            <a:ext cx="225251" cy="186748"/>
            <a:chOff x="4998800" y="1632275"/>
            <a:chExt cx="371150" cy="327800"/>
          </a:xfrm>
        </p:grpSpPr>
        <p:sp>
          <p:nvSpPr>
            <p:cNvPr id="510" name="Google Shape;510;g124ea18a8d2_0_1217"/>
            <p:cNvSpPr/>
            <p:nvPr/>
          </p:nvSpPr>
          <p:spPr>
            <a:xfrm>
              <a:off x="4998800" y="1632275"/>
              <a:ext cx="249600" cy="324975"/>
            </a:xfrm>
            <a:custGeom>
              <a:rect b="b" l="l" r="r" t="t"/>
              <a:pathLst>
                <a:path extrusionOk="0" h="12999" w="9984">
                  <a:moveTo>
                    <a:pt x="5784" y="1"/>
                  </a:moveTo>
                  <a:cubicBezTo>
                    <a:pt x="5280" y="1"/>
                    <a:pt x="4723" y="161"/>
                    <a:pt x="4132" y="499"/>
                  </a:cubicBezTo>
                  <a:cubicBezTo>
                    <a:pt x="1856" y="1822"/>
                    <a:pt x="0" y="5362"/>
                    <a:pt x="0" y="8403"/>
                  </a:cubicBezTo>
                  <a:cubicBezTo>
                    <a:pt x="0" y="10216"/>
                    <a:pt x="653" y="11290"/>
                    <a:pt x="1667" y="11865"/>
                  </a:cubicBezTo>
                  <a:lnTo>
                    <a:pt x="3205" y="12750"/>
                  </a:lnTo>
                  <a:cubicBezTo>
                    <a:pt x="3509" y="12913"/>
                    <a:pt x="3849" y="12999"/>
                    <a:pt x="4215" y="12999"/>
                  </a:cubicBezTo>
                  <a:cubicBezTo>
                    <a:pt x="4717" y="12999"/>
                    <a:pt x="5270" y="12839"/>
                    <a:pt x="5851" y="12501"/>
                  </a:cubicBezTo>
                  <a:cubicBezTo>
                    <a:pt x="8136" y="11178"/>
                    <a:pt x="9983" y="7647"/>
                    <a:pt x="9983" y="4597"/>
                  </a:cubicBezTo>
                  <a:cubicBezTo>
                    <a:pt x="9983" y="2037"/>
                    <a:pt x="8643" y="1307"/>
                    <a:pt x="8643" y="1307"/>
                  </a:cubicBezTo>
                  <a:lnTo>
                    <a:pt x="6761" y="233"/>
                  </a:lnTo>
                  <a:cubicBezTo>
                    <a:pt x="6467" y="80"/>
                    <a:pt x="6139" y="1"/>
                    <a:pt x="5784" y="1"/>
                  </a:cubicBezTo>
                  <a:close/>
                </a:path>
              </a:pathLst>
            </a:custGeom>
            <a:solidFill>
              <a:srgbClr val="1FB2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511" name="Google Shape;511;g124ea18a8d2_0_1217"/>
            <p:cNvSpPr/>
            <p:nvPr/>
          </p:nvSpPr>
          <p:spPr>
            <a:xfrm>
              <a:off x="5041525" y="1656575"/>
              <a:ext cx="206875" cy="300575"/>
            </a:xfrm>
            <a:custGeom>
              <a:rect b="b" l="l" r="r" t="t"/>
              <a:pathLst>
                <a:path extrusionOk="0" h="12023" w="8275">
                  <a:moveTo>
                    <a:pt x="5783" y="0"/>
                  </a:moveTo>
                  <a:cubicBezTo>
                    <a:pt x="5280" y="0"/>
                    <a:pt x="4725" y="160"/>
                    <a:pt x="4142" y="498"/>
                  </a:cubicBezTo>
                  <a:cubicBezTo>
                    <a:pt x="1856" y="1812"/>
                    <a:pt x="1" y="5352"/>
                    <a:pt x="1" y="8402"/>
                  </a:cubicBezTo>
                  <a:cubicBezTo>
                    <a:pt x="1" y="10668"/>
                    <a:pt x="1031" y="12023"/>
                    <a:pt x="2501" y="12023"/>
                  </a:cubicBezTo>
                  <a:cubicBezTo>
                    <a:pt x="3004" y="12023"/>
                    <a:pt x="3559" y="11864"/>
                    <a:pt x="4142" y="11529"/>
                  </a:cubicBezTo>
                  <a:cubicBezTo>
                    <a:pt x="6427" y="10206"/>
                    <a:pt x="8274" y="6675"/>
                    <a:pt x="8274" y="3625"/>
                  </a:cubicBezTo>
                  <a:cubicBezTo>
                    <a:pt x="8274" y="1360"/>
                    <a:pt x="7250" y="0"/>
                    <a:pt x="5783" y="0"/>
                  </a:cubicBezTo>
                  <a:close/>
                </a:path>
              </a:pathLst>
            </a:custGeom>
            <a:solidFill>
              <a:srgbClr val="23C7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512" name="Google Shape;512;g124ea18a8d2_0_1217"/>
            <p:cNvSpPr/>
            <p:nvPr/>
          </p:nvSpPr>
          <p:spPr>
            <a:xfrm>
              <a:off x="5073325" y="1702550"/>
              <a:ext cx="143500" cy="208725"/>
            </a:xfrm>
            <a:custGeom>
              <a:rect b="b" l="l" r="r" t="t"/>
              <a:pathLst>
                <a:path extrusionOk="0" h="8349" w="5740">
                  <a:moveTo>
                    <a:pt x="4008" y="1"/>
                  </a:moveTo>
                  <a:cubicBezTo>
                    <a:pt x="3660" y="1"/>
                    <a:pt x="3275" y="111"/>
                    <a:pt x="2870" y="343"/>
                  </a:cubicBezTo>
                  <a:cubicBezTo>
                    <a:pt x="1289" y="1262"/>
                    <a:pt x="0" y="3719"/>
                    <a:pt x="0" y="5833"/>
                  </a:cubicBezTo>
                  <a:cubicBezTo>
                    <a:pt x="0" y="7408"/>
                    <a:pt x="716" y="8348"/>
                    <a:pt x="1735" y="8348"/>
                  </a:cubicBezTo>
                  <a:cubicBezTo>
                    <a:pt x="2083" y="8348"/>
                    <a:pt x="2467" y="8238"/>
                    <a:pt x="2870" y="8006"/>
                  </a:cubicBezTo>
                  <a:cubicBezTo>
                    <a:pt x="4451" y="7087"/>
                    <a:pt x="5739" y="4630"/>
                    <a:pt x="5739" y="2516"/>
                  </a:cubicBezTo>
                  <a:cubicBezTo>
                    <a:pt x="5739" y="941"/>
                    <a:pt x="5028" y="1"/>
                    <a:pt x="4008"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513" name="Google Shape;513;g124ea18a8d2_0_1217"/>
            <p:cNvSpPr/>
            <p:nvPr/>
          </p:nvSpPr>
          <p:spPr>
            <a:xfrm>
              <a:off x="5105975" y="1750025"/>
              <a:ext cx="78200" cy="113775"/>
            </a:xfrm>
            <a:custGeom>
              <a:rect b="b" l="l" r="r" t="t"/>
              <a:pathLst>
                <a:path extrusionOk="0" h="4551" w="3128">
                  <a:moveTo>
                    <a:pt x="2185" y="1"/>
                  </a:moveTo>
                  <a:cubicBezTo>
                    <a:pt x="1995" y="1"/>
                    <a:pt x="1785" y="61"/>
                    <a:pt x="1564" y="188"/>
                  </a:cubicBezTo>
                  <a:cubicBezTo>
                    <a:pt x="696" y="686"/>
                    <a:pt x="0" y="2035"/>
                    <a:pt x="0" y="3186"/>
                  </a:cubicBezTo>
                  <a:cubicBezTo>
                    <a:pt x="0" y="4038"/>
                    <a:pt x="386" y="4550"/>
                    <a:pt x="942" y="4550"/>
                  </a:cubicBezTo>
                  <a:cubicBezTo>
                    <a:pt x="1133" y="4550"/>
                    <a:pt x="1343" y="4490"/>
                    <a:pt x="1564" y="4363"/>
                  </a:cubicBezTo>
                  <a:cubicBezTo>
                    <a:pt x="2431" y="3865"/>
                    <a:pt x="3127" y="2525"/>
                    <a:pt x="3127" y="1373"/>
                  </a:cubicBezTo>
                  <a:cubicBezTo>
                    <a:pt x="3127" y="515"/>
                    <a:pt x="2741" y="1"/>
                    <a:pt x="2185" y="1"/>
                  </a:cubicBezTo>
                  <a:close/>
                </a:path>
              </a:pathLst>
            </a:custGeom>
            <a:solidFill>
              <a:srgbClr val="23C7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514" name="Google Shape;514;g124ea18a8d2_0_1217"/>
            <p:cNvSpPr/>
            <p:nvPr/>
          </p:nvSpPr>
          <p:spPr>
            <a:xfrm>
              <a:off x="5240425" y="1863400"/>
              <a:ext cx="91300" cy="96675"/>
            </a:xfrm>
            <a:custGeom>
              <a:rect b="b" l="l" r="r" t="t"/>
              <a:pathLst>
                <a:path extrusionOk="0" h="3867" w="3652">
                  <a:moveTo>
                    <a:pt x="0" y="0"/>
                  </a:moveTo>
                  <a:lnTo>
                    <a:pt x="559" y="2079"/>
                  </a:lnTo>
                  <a:lnTo>
                    <a:pt x="3652" y="3866"/>
                  </a:lnTo>
                  <a:lnTo>
                    <a:pt x="3652" y="3866"/>
                  </a:lnTo>
                  <a:lnTo>
                    <a:pt x="3093" y="1770"/>
                  </a:lnTo>
                  <a:lnTo>
                    <a:pt x="0" y="0"/>
                  </a:lnTo>
                  <a:close/>
                </a:path>
              </a:pathLst>
            </a:custGeom>
            <a:solidFill>
              <a:srgbClr val="5C65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515" name="Google Shape;515;g124ea18a8d2_0_1217"/>
            <p:cNvSpPr/>
            <p:nvPr/>
          </p:nvSpPr>
          <p:spPr>
            <a:xfrm>
              <a:off x="5240425" y="1849225"/>
              <a:ext cx="129525" cy="58650"/>
            </a:xfrm>
            <a:custGeom>
              <a:rect b="b" l="l" r="r" t="t"/>
              <a:pathLst>
                <a:path extrusionOk="0" h="2346" w="5181">
                  <a:moveTo>
                    <a:pt x="2097" y="0"/>
                  </a:moveTo>
                  <a:lnTo>
                    <a:pt x="0" y="558"/>
                  </a:lnTo>
                  <a:lnTo>
                    <a:pt x="3102" y="2345"/>
                  </a:lnTo>
                  <a:lnTo>
                    <a:pt x="5181" y="1787"/>
                  </a:lnTo>
                  <a:lnTo>
                    <a:pt x="2097" y="0"/>
                  </a:lnTo>
                  <a:close/>
                </a:path>
              </a:pathLst>
            </a:custGeom>
            <a:solidFill>
              <a:srgbClr val="5C65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516" name="Google Shape;516;g124ea18a8d2_0_1217"/>
            <p:cNvSpPr/>
            <p:nvPr/>
          </p:nvSpPr>
          <p:spPr>
            <a:xfrm>
              <a:off x="5136100" y="1801950"/>
              <a:ext cx="201850" cy="120100"/>
            </a:xfrm>
            <a:custGeom>
              <a:rect b="b" l="l" r="r" t="t"/>
              <a:pathLst>
                <a:path extrusionOk="0" h="4804" w="8074">
                  <a:moveTo>
                    <a:pt x="630" y="1"/>
                  </a:moveTo>
                  <a:cubicBezTo>
                    <a:pt x="243" y="1"/>
                    <a:pt x="1" y="588"/>
                    <a:pt x="445" y="817"/>
                  </a:cubicBezTo>
                  <a:lnTo>
                    <a:pt x="7275" y="4743"/>
                  </a:lnTo>
                  <a:cubicBezTo>
                    <a:pt x="7335" y="4786"/>
                    <a:pt x="7412" y="4804"/>
                    <a:pt x="7490" y="4804"/>
                  </a:cubicBezTo>
                  <a:cubicBezTo>
                    <a:pt x="7919" y="4804"/>
                    <a:pt x="8074" y="4219"/>
                    <a:pt x="7704" y="4005"/>
                  </a:cubicBezTo>
                  <a:lnTo>
                    <a:pt x="874" y="78"/>
                  </a:lnTo>
                  <a:cubicBezTo>
                    <a:pt x="790" y="24"/>
                    <a:pt x="707" y="1"/>
                    <a:pt x="630" y="1"/>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grpSp>
      <p:sp>
        <p:nvSpPr>
          <p:cNvPr id="517" name="Google Shape;517;g124ea18a8d2_0_1217"/>
          <p:cNvSpPr/>
          <p:nvPr/>
        </p:nvSpPr>
        <p:spPr>
          <a:xfrm>
            <a:off x="6061025" y="1494440"/>
            <a:ext cx="716100" cy="615600"/>
          </a:xfrm>
          <a:prstGeom prst="ellipse">
            <a:avLst/>
          </a:prstGeom>
          <a:no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g124ea18a8d2_0_1217"/>
          <p:cNvSpPr txBox="1"/>
          <p:nvPr/>
        </p:nvSpPr>
        <p:spPr>
          <a:xfrm>
            <a:off x="1233600" y="4587975"/>
            <a:ext cx="80448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latin typeface="Dosis Light"/>
                <a:ea typeface="Dosis Light"/>
                <a:cs typeface="Dosis Light"/>
                <a:sym typeface="Dosis Light"/>
              </a:rPr>
              <a:t>*</a:t>
            </a:r>
            <a:r>
              <a:rPr b="1" lang="en" sz="1300">
                <a:latin typeface="Dosis"/>
                <a:ea typeface="Dosis"/>
                <a:cs typeface="Dosis"/>
                <a:sym typeface="Dosis"/>
              </a:rPr>
              <a:t>Employment</a:t>
            </a:r>
            <a:r>
              <a:rPr lang="en" sz="1300">
                <a:latin typeface="Dosis Light"/>
                <a:ea typeface="Dosis Light"/>
                <a:cs typeface="Dosis Light"/>
                <a:sym typeface="Dosis Light"/>
              </a:rPr>
              <a:t> </a:t>
            </a:r>
            <a:r>
              <a:rPr b="1" lang="en" sz="1300">
                <a:latin typeface="Dosis"/>
                <a:ea typeface="Dosis"/>
                <a:cs typeface="Dosis"/>
                <a:sym typeface="Dosis"/>
              </a:rPr>
              <a:t>rate </a:t>
            </a:r>
            <a:r>
              <a:rPr lang="en" sz="1300">
                <a:latin typeface="Dosis Light"/>
                <a:ea typeface="Dosis Light"/>
                <a:cs typeface="Dosis Light"/>
                <a:sym typeface="Dosis Light"/>
              </a:rPr>
              <a:t>in Lazio region taken from: </a:t>
            </a:r>
            <a:r>
              <a:rPr lang="en" sz="1300">
                <a:latin typeface="Dosis Light"/>
                <a:ea typeface="Dosis Light"/>
                <a:cs typeface="Dosis Light"/>
                <a:sym typeface="Dosis Light"/>
              </a:rPr>
              <a:t>https://www.statista.com/statistics/586962/employment-rate-by-region-italy/</a:t>
            </a:r>
            <a:endParaRPr sz="11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522" name="Shape 522"/>
        <p:cNvGrpSpPr/>
        <p:nvPr/>
      </p:nvGrpSpPr>
      <p:grpSpPr>
        <a:xfrm>
          <a:off x="0" y="0"/>
          <a:ext cx="0" cy="0"/>
          <a:chOff x="0" y="0"/>
          <a:chExt cx="0" cy="0"/>
        </a:xfrm>
      </p:grpSpPr>
      <p:sp>
        <p:nvSpPr>
          <p:cNvPr id="523" name="Google Shape;523;g124ea18a8d2_0_1289"/>
          <p:cNvSpPr txBox="1"/>
          <p:nvPr/>
        </p:nvSpPr>
        <p:spPr>
          <a:xfrm>
            <a:off x="5010600" y="3286350"/>
            <a:ext cx="3659400" cy="831300"/>
          </a:xfrm>
          <a:prstGeom prst="rect">
            <a:avLst/>
          </a:prstGeom>
          <a:noFill/>
          <a:ln>
            <a:noFill/>
          </a:ln>
        </p:spPr>
        <p:txBody>
          <a:bodyPr anchorCtr="0" anchor="t" bIns="91425" lIns="91425" spcFirstLastPara="1" rIns="91425" wrap="square" tIns="91425">
            <a:spAutoFit/>
          </a:bodyPr>
          <a:lstStyle/>
          <a:p>
            <a:pPr indent="0" lvl="0" marL="457200" marR="0" rtl="0" algn="l">
              <a:lnSpc>
                <a:spcPct val="100000"/>
              </a:lnSpc>
              <a:spcBef>
                <a:spcPts val="0"/>
              </a:spcBef>
              <a:spcAft>
                <a:spcPts val="0"/>
              </a:spcAft>
              <a:buNone/>
            </a:pPr>
            <a:r>
              <a:rPr lang="en">
                <a:latin typeface="Dosis Light"/>
                <a:ea typeface="Dosis Light"/>
                <a:cs typeface="Dosis Light"/>
                <a:sym typeface="Dosis Light"/>
              </a:rPr>
              <a:t>Concentration</a:t>
            </a:r>
            <a:r>
              <a:rPr b="1" lang="en">
                <a:latin typeface="Dosis"/>
                <a:ea typeface="Dosis"/>
                <a:cs typeface="Dosis"/>
                <a:sym typeface="Dosis"/>
              </a:rPr>
              <a:t> </a:t>
            </a:r>
            <a:r>
              <a:rPr lang="en">
                <a:latin typeface="Dosis Light"/>
                <a:ea typeface="Dosis Light"/>
                <a:cs typeface="Dosis Light"/>
                <a:sym typeface="Dosis Light"/>
              </a:rPr>
              <a:t>of </a:t>
            </a:r>
            <a:r>
              <a:rPr b="1" lang="en">
                <a:latin typeface="Dosis"/>
                <a:ea typeface="Dosis"/>
                <a:cs typeface="Dosis"/>
                <a:sym typeface="Dosis"/>
              </a:rPr>
              <a:t>work days</a:t>
            </a:r>
            <a:r>
              <a:rPr lang="en">
                <a:latin typeface="Dosis Light"/>
                <a:ea typeface="Dosis Light"/>
                <a:cs typeface="Dosis Light"/>
                <a:sym typeface="Dosis Light"/>
              </a:rPr>
              <a:t> is almost constant. Concentration of </a:t>
            </a:r>
            <a:r>
              <a:rPr b="1" lang="en">
                <a:latin typeface="Dosis"/>
                <a:ea typeface="Dosis"/>
                <a:cs typeface="Dosis"/>
                <a:sym typeface="Dosis"/>
              </a:rPr>
              <a:t>weekends</a:t>
            </a:r>
            <a:r>
              <a:rPr lang="en">
                <a:latin typeface="Dosis Light"/>
                <a:ea typeface="Dosis Light"/>
                <a:cs typeface="Dosis Light"/>
                <a:sym typeface="Dosis Light"/>
              </a:rPr>
              <a:t> less than work days.</a:t>
            </a:r>
            <a:endParaRPr>
              <a:latin typeface="Dosis Light"/>
              <a:ea typeface="Dosis Light"/>
              <a:cs typeface="Dosis Light"/>
              <a:sym typeface="Dosis Light"/>
            </a:endParaRPr>
          </a:p>
        </p:txBody>
      </p:sp>
      <p:sp>
        <p:nvSpPr>
          <p:cNvPr id="524" name="Google Shape;524;g124ea18a8d2_0_1289"/>
          <p:cNvSpPr txBox="1"/>
          <p:nvPr>
            <p:ph type="ctrTitle"/>
          </p:nvPr>
        </p:nvSpPr>
        <p:spPr>
          <a:xfrm>
            <a:off x="1445225" y="360643"/>
            <a:ext cx="7264500" cy="504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2400"/>
              <a:buNone/>
            </a:pPr>
            <a:r>
              <a:rPr lang="en">
                <a:solidFill>
                  <a:srgbClr val="23C7AC"/>
                </a:solidFill>
              </a:rPr>
              <a:t>6</a:t>
            </a:r>
            <a:r>
              <a:rPr lang="en">
                <a:solidFill>
                  <a:srgbClr val="23C7AC"/>
                </a:solidFill>
              </a:rPr>
              <a:t>. </a:t>
            </a:r>
            <a:r>
              <a:rPr lang="en">
                <a:solidFill>
                  <a:srgbClr val="23C7AC"/>
                </a:solidFill>
              </a:rPr>
              <a:t>Repeat path along days of the week</a:t>
            </a:r>
            <a:endParaRPr>
              <a:solidFill>
                <a:srgbClr val="23C7AC"/>
              </a:solidFill>
            </a:endParaRPr>
          </a:p>
        </p:txBody>
      </p:sp>
      <p:cxnSp>
        <p:nvCxnSpPr>
          <p:cNvPr id="525" name="Google Shape;525;g124ea18a8d2_0_1289"/>
          <p:cNvCxnSpPr/>
          <p:nvPr/>
        </p:nvCxnSpPr>
        <p:spPr>
          <a:xfrm>
            <a:off x="4139075" y="1131600"/>
            <a:ext cx="0" cy="3105600"/>
          </a:xfrm>
          <a:prstGeom prst="straightConnector1">
            <a:avLst/>
          </a:prstGeom>
          <a:noFill/>
          <a:ln cap="flat" cmpd="sng" w="38100">
            <a:solidFill>
              <a:schemeClr val="accent5"/>
            </a:solidFill>
            <a:prstDash val="dash"/>
            <a:round/>
            <a:headEnd len="sm" w="sm" type="none"/>
            <a:tailEnd len="sm" w="sm" type="none"/>
          </a:ln>
        </p:spPr>
      </p:cxnSp>
      <p:sp>
        <p:nvSpPr>
          <p:cNvPr id="526" name="Google Shape;526;g124ea18a8d2_0_1289"/>
          <p:cNvSpPr txBox="1"/>
          <p:nvPr/>
        </p:nvSpPr>
        <p:spPr>
          <a:xfrm>
            <a:off x="-87800" y="1205350"/>
            <a:ext cx="4177200" cy="2277900"/>
          </a:xfrm>
          <a:prstGeom prst="rect">
            <a:avLst/>
          </a:prstGeom>
          <a:noFill/>
          <a:ln>
            <a:noFill/>
          </a:ln>
        </p:spPr>
        <p:txBody>
          <a:bodyPr anchorCtr="0" anchor="t" bIns="91425" lIns="91425" spcFirstLastPara="1" rIns="91425" wrap="square" tIns="91425">
            <a:spAutoFit/>
          </a:bodyPr>
          <a:lstStyle/>
          <a:p>
            <a:pPr indent="0" lvl="0" marL="457200" marR="0" rtl="0" algn="l">
              <a:lnSpc>
                <a:spcPct val="100000"/>
              </a:lnSpc>
              <a:spcBef>
                <a:spcPts val="0"/>
              </a:spcBef>
              <a:spcAft>
                <a:spcPts val="0"/>
              </a:spcAft>
              <a:buNone/>
            </a:pPr>
            <a:r>
              <a:rPr lang="en">
                <a:latin typeface="Dosis Light"/>
                <a:ea typeface="Dosis Light"/>
                <a:cs typeface="Dosis Light"/>
                <a:sym typeface="Dosis Light"/>
              </a:rPr>
              <a:t>Define </a:t>
            </a:r>
            <a:r>
              <a:rPr lang="en">
                <a:latin typeface="Dosis Light"/>
                <a:ea typeface="Dosis Light"/>
                <a:cs typeface="Dosis Light"/>
                <a:sym typeface="Dosis Light"/>
              </a:rPr>
              <a:t>randomly </a:t>
            </a:r>
            <a:r>
              <a:rPr lang="en">
                <a:latin typeface="Dosis Light"/>
                <a:ea typeface="Dosis Light"/>
                <a:cs typeface="Dosis Light"/>
                <a:sym typeface="Dosis Light"/>
              </a:rPr>
              <a:t>if the path should be </a:t>
            </a:r>
            <a:r>
              <a:rPr b="1" lang="en">
                <a:latin typeface="Dosis"/>
                <a:ea typeface="Dosis"/>
                <a:cs typeface="Dosis"/>
                <a:sym typeface="Dosis"/>
              </a:rPr>
              <a:t>repeated</a:t>
            </a:r>
            <a:r>
              <a:rPr lang="en">
                <a:latin typeface="Dosis Light"/>
                <a:ea typeface="Dosis Light"/>
                <a:cs typeface="Dosis Light"/>
                <a:sym typeface="Dosis Light"/>
              </a:rPr>
              <a:t>. Using </a:t>
            </a:r>
            <a:r>
              <a:rPr b="1" lang="en">
                <a:latin typeface="Dosis"/>
                <a:ea typeface="Dosis"/>
                <a:cs typeface="Dosis"/>
                <a:sym typeface="Dosis"/>
              </a:rPr>
              <a:t>Bernoulli</a:t>
            </a:r>
            <a:r>
              <a:rPr lang="en">
                <a:latin typeface="Dosis Light"/>
                <a:ea typeface="Dosis Light"/>
                <a:cs typeface="Dosis Light"/>
                <a:sym typeface="Dosis Light"/>
              </a:rPr>
              <a:t> distro. with p = 0.6</a:t>
            </a:r>
            <a:r>
              <a:rPr b="1" lang="en">
                <a:latin typeface="Dosis"/>
                <a:ea typeface="Dosis"/>
                <a:cs typeface="Dosis"/>
                <a:sym typeface="Dosis"/>
              </a:rPr>
              <a:t>*</a:t>
            </a:r>
            <a:r>
              <a:rPr lang="en">
                <a:latin typeface="Dosis Light"/>
                <a:ea typeface="Dosis Light"/>
                <a:cs typeface="Dosis Light"/>
                <a:sym typeface="Dosis Light"/>
              </a:rPr>
              <a:t>.</a:t>
            </a:r>
            <a:endParaRPr>
              <a:latin typeface="Dosis Light"/>
              <a:ea typeface="Dosis Light"/>
              <a:cs typeface="Dosis Light"/>
              <a:sym typeface="Dosis Light"/>
            </a:endParaRPr>
          </a:p>
          <a:p>
            <a:pPr indent="0" lvl="0" marL="457200" marR="0" rtl="0" algn="l">
              <a:lnSpc>
                <a:spcPct val="100000"/>
              </a:lnSpc>
              <a:spcBef>
                <a:spcPts val="0"/>
              </a:spcBef>
              <a:spcAft>
                <a:spcPts val="0"/>
              </a:spcAft>
              <a:buNone/>
            </a:pPr>
            <a:r>
              <a:t/>
            </a:r>
            <a:endParaRPr sz="600">
              <a:latin typeface="Dosis Light"/>
              <a:ea typeface="Dosis Light"/>
              <a:cs typeface="Dosis Light"/>
              <a:sym typeface="Dosis Light"/>
            </a:endParaRPr>
          </a:p>
          <a:p>
            <a:pPr indent="0" lvl="0" marL="457200" marR="0" rtl="0" algn="l">
              <a:lnSpc>
                <a:spcPct val="100000"/>
              </a:lnSpc>
              <a:spcBef>
                <a:spcPts val="0"/>
              </a:spcBef>
              <a:spcAft>
                <a:spcPts val="0"/>
              </a:spcAft>
              <a:buNone/>
            </a:pPr>
            <a:r>
              <a:rPr lang="en">
                <a:latin typeface="Dosis Light"/>
                <a:ea typeface="Dosis Light"/>
                <a:cs typeface="Dosis Light"/>
                <a:sym typeface="Dosis Light"/>
              </a:rPr>
              <a:t>Repeat the </a:t>
            </a:r>
            <a:r>
              <a:rPr b="1" lang="en">
                <a:latin typeface="Dosis"/>
                <a:ea typeface="Dosis"/>
                <a:cs typeface="Dosis"/>
                <a:sym typeface="Dosis"/>
              </a:rPr>
              <a:t>same </a:t>
            </a:r>
            <a:r>
              <a:rPr lang="en">
                <a:latin typeface="Dosis Light"/>
                <a:ea typeface="Dosis Light"/>
                <a:cs typeface="Dosis Light"/>
                <a:sym typeface="Dosis Light"/>
              </a:rPr>
              <a:t>path along the </a:t>
            </a:r>
            <a:r>
              <a:rPr b="1" lang="en">
                <a:latin typeface="Dosis"/>
                <a:ea typeface="Dosis"/>
                <a:cs typeface="Dosis"/>
                <a:sym typeface="Dosis"/>
              </a:rPr>
              <a:t>whole week </a:t>
            </a:r>
            <a:r>
              <a:rPr lang="en">
                <a:latin typeface="Dosis Light"/>
                <a:ea typeface="Dosis Light"/>
                <a:cs typeface="Dosis Light"/>
                <a:sym typeface="Dosis Light"/>
              </a:rPr>
              <a:t>(from Monday to Friday)</a:t>
            </a:r>
            <a:r>
              <a:rPr lang="en">
                <a:latin typeface="Dosis Light"/>
                <a:ea typeface="Dosis Light"/>
                <a:cs typeface="Dosis Light"/>
                <a:sym typeface="Dosis Light"/>
              </a:rPr>
              <a:t>.</a:t>
            </a:r>
            <a:endParaRPr>
              <a:latin typeface="Dosis Light"/>
              <a:ea typeface="Dosis Light"/>
              <a:cs typeface="Dosis Light"/>
              <a:sym typeface="Dosis Light"/>
            </a:endParaRPr>
          </a:p>
          <a:p>
            <a:pPr indent="0" lvl="0" marL="457200" marR="0" rtl="0" algn="l">
              <a:lnSpc>
                <a:spcPct val="100000"/>
              </a:lnSpc>
              <a:spcBef>
                <a:spcPts val="0"/>
              </a:spcBef>
              <a:spcAft>
                <a:spcPts val="0"/>
              </a:spcAft>
              <a:buNone/>
            </a:pPr>
            <a:r>
              <a:t/>
            </a:r>
            <a:endParaRPr sz="600">
              <a:latin typeface="Dosis Light"/>
              <a:ea typeface="Dosis Light"/>
              <a:cs typeface="Dosis Light"/>
              <a:sym typeface="Dosis Light"/>
            </a:endParaRPr>
          </a:p>
          <a:p>
            <a:pPr indent="0" lvl="0" marL="457200" marR="0" rtl="0" algn="l">
              <a:lnSpc>
                <a:spcPct val="100000"/>
              </a:lnSpc>
              <a:spcBef>
                <a:spcPts val="0"/>
              </a:spcBef>
              <a:spcAft>
                <a:spcPts val="0"/>
              </a:spcAft>
              <a:buNone/>
            </a:pPr>
            <a:r>
              <a:t/>
            </a:r>
            <a:endParaRPr sz="600">
              <a:latin typeface="Dosis Light"/>
              <a:ea typeface="Dosis Light"/>
              <a:cs typeface="Dosis Light"/>
              <a:sym typeface="Dosis Light"/>
            </a:endParaRPr>
          </a:p>
          <a:p>
            <a:pPr indent="0" lvl="0" marL="457200" marR="0" rtl="0" algn="l">
              <a:lnSpc>
                <a:spcPct val="100000"/>
              </a:lnSpc>
              <a:spcBef>
                <a:spcPts val="0"/>
              </a:spcBef>
              <a:spcAft>
                <a:spcPts val="0"/>
              </a:spcAft>
              <a:buNone/>
            </a:pPr>
            <a:r>
              <a:rPr b="1" lang="en">
                <a:latin typeface="Dosis"/>
                <a:ea typeface="Dosis"/>
                <a:cs typeface="Dosis"/>
                <a:sym typeface="Dosis"/>
              </a:rPr>
              <a:t>Add</a:t>
            </a:r>
            <a:r>
              <a:rPr lang="en">
                <a:latin typeface="Dosis Light"/>
                <a:ea typeface="Dosis Light"/>
                <a:cs typeface="Dosis Light"/>
                <a:sym typeface="Dosis Light"/>
              </a:rPr>
              <a:t> (or subtract) </a:t>
            </a:r>
            <a:r>
              <a:rPr b="1" lang="en">
                <a:latin typeface="Dosis"/>
                <a:ea typeface="Dosis"/>
                <a:cs typeface="Dosis"/>
                <a:sym typeface="Dosis"/>
              </a:rPr>
              <a:t>minutes </a:t>
            </a:r>
            <a:r>
              <a:rPr lang="en">
                <a:latin typeface="Dosis Light"/>
                <a:ea typeface="Dosis Light"/>
                <a:cs typeface="Dosis Light"/>
                <a:sym typeface="Dosis Light"/>
              </a:rPr>
              <a:t>from the previous hour in a uniform range between -10 and 10.</a:t>
            </a:r>
            <a:endParaRPr>
              <a:latin typeface="Dosis Light"/>
              <a:ea typeface="Dosis Light"/>
              <a:cs typeface="Dosis Light"/>
              <a:sym typeface="Dosis Light"/>
            </a:endParaRPr>
          </a:p>
          <a:p>
            <a:pPr indent="0" lvl="0" marL="457200" marR="0" rtl="0" algn="l">
              <a:lnSpc>
                <a:spcPct val="100000"/>
              </a:lnSpc>
              <a:spcBef>
                <a:spcPts val="0"/>
              </a:spcBef>
              <a:spcAft>
                <a:spcPts val="0"/>
              </a:spcAft>
              <a:buNone/>
            </a:pPr>
            <a:r>
              <a:t/>
            </a:r>
            <a:endParaRPr sz="600">
              <a:latin typeface="Dosis Light"/>
              <a:ea typeface="Dosis Light"/>
              <a:cs typeface="Dosis Light"/>
              <a:sym typeface="Dosis Light"/>
            </a:endParaRPr>
          </a:p>
          <a:p>
            <a:pPr indent="0" lvl="0" marL="457200" marR="0" rtl="0" algn="l">
              <a:lnSpc>
                <a:spcPct val="100000"/>
              </a:lnSpc>
              <a:spcBef>
                <a:spcPts val="0"/>
              </a:spcBef>
              <a:spcAft>
                <a:spcPts val="0"/>
              </a:spcAft>
              <a:buNone/>
            </a:pPr>
            <a:r>
              <a:rPr b="1" lang="en">
                <a:latin typeface="Dosis"/>
                <a:ea typeface="Dosis"/>
                <a:cs typeface="Dosis"/>
                <a:sym typeface="Dosis"/>
              </a:rPr>
              <a:t>Keep</a:t>
            </a:r>
            <a:r>
              <a:rPr lang="en">
                <a:latin typeface="Dosis Light"/>
                <a:ea typeface="Dosis Light"/>
                <a:cs typeface="Dosis Light"/>
                <a:sym typeface="Dosis Light"/>
              </a:rPr>
              <a:t> only dates defined </a:t>
            </a:r>
            <a:r>
              <a:rPr b="1" lang="en">
                <a:latin typeface="Dosis"/>
                <a:ea typeface="Dosis"/>
                <a:cs typeface="Dosis"/>
                <a:sym typeface="Dosis"/>
              </a:rPr>
              <a:t>inside</a:t>
            </a:r>
            <a:r>
              <a:rPr lang="en">
                <a:latin typeface="Dosis Light"/>
                <a:ea typeface="Dosis Light"/>
                <a:cs typeface="Dosis Light"/>
                <a:sym typeface="Dosis Light"/>
              </a:rPr>
              <a:t> of possible </a:t>
            </a:r>
            <a:r>
              <a:rPr b="1" lang="en">
                <a:latin typeface="Dosis"/>
                <a:ea typeface="Dosis"/>
                <a:cs typeface="Dosis"/>
                <a:sym typeface="Dosis"/>
              </a:rPr>
              <a:t>dates </a:t>
            </a:r>
            <a:r>
              <a:rPr lang="en">
                <a:latin typeface="Dosis Light"/>
                <a:ea typeface="Dosis Light"/>
                <a:cs typeface="Dosis Light"/>
                <a:sym typeface="Dosis Light"/>
              </a:rPr>
              <a:t>(01-31 of March 2022).</a:t>
            </a:r>
            <a:endParaRPr>
              <a:latin typeface="Dosis Light"/>
              <a:ea typeface="Dosis Light"/>
              <a:cs typeface="Dosis Light"/>
              <a:sym typeface="Dosis Light"/>
            </a:endParaRPr>
          </a:p>
        </p:txBody>
      </p:sp>
      <p:grpSp>
        <p:nvGrpSpPr>
          <p:cNvPr id="527" name="Google Shape;527;g124ea18a8d2_0_1289"/>
          <p:cNvGrpSpPr/>
          <p:nvPr/>
        </p:nvGrpSpPr>
        <p:grpSpPr>
          <a:xfrm flipH="1">
            <a:off x="-52560" y="3565861"/>
            <a:ext cx="1082306" cy="1559420"/>
            <a:chOff x="5746200" y="-125075"/>
            <a:chExt cx="337125" cy="485725"/>
          </a:xfrm>
        </p:grpSpPr>
        <p:sp>
          <p:nvSpPr>
            <p:cNvPr id="528" name="Google Shape;528;g124ea18a8d2_0_1289"/>
            <p:cNvSpPr/>
            <p:nvPr/>
          </p:nvSpPr>
          <p:spPr>
            <a:xfrm>
              <a:off x="5834100" y="-125075"/>
              <a:ext cx="249225" cy="261950"/>
            </a:xfrm>
            <a:custGeom>
              <a:rect b="b" l="l" r="r" t="t"/>
              <a:pathLst>
                <a:path extrusionOk="0" h="10478" w="9969">
                  <a:moveTo>
                    <a:pt x="3223" y="1"/>
                  </a:moveTo>
                  <a:cubicBezTo>
                    <a:pt x="2651" y="1"/>
                    <a:pt x="2118" y="114"/>
                    <a:pt x="1653" y="309"/>
                  </a:cubicBezTo>
                  <a:cubicBezTo>
                    <a:pt x="1" y="1002"/>
                    <a:pt x="340" y="2699"/>
                    <a:pt x="2374" y="3715"/>
                  </a:cubicBezTo>
                  <a:cubicBezTo>
                    <a:pt x="4407" y="4732"/>
                    <a:pt x="6936" y="6510"/>
                    <a:pt x="7541" y="9750"/>
                  </a:cubicBezTo>
                  <a:lnTo>
                    <a:pt x="9673" y="10477"/>
                  </a:lnTo>
                  <a:cubicBezTo>
                    <a:pt x="9744" y="10447"/>
                    <a:pt x="9969" y="5626"/>
                    <a:pt x="7895" y="2783"/>
                  </a:cubicBezTo>
                  <a:cubicBezTo>
                    <a:pt x="6405" y="743"/>
                    <a:pt x="4686" y="1"/>
                    <a:pt x="3223"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9" name="Google Shape;529;g124ea18a8d2_0_1289"/>
            <p:cNvSpPr/>
            <p:nvPr/>
          </p:nvSpPr>
          <p:spPr>
            <a:xfrm>
              <a:off x="5896575" y="-107050"/>
              <a:ext cx="164425" cy="208550"/>
            </a:xfrm>
            <a:custGeom>
              <a:rect b="b" l="l" r="r" t="t"/>
              <a:pathLst>
                <a:path extrusionOk="0" h="8342" w="6577">
                  <a:moveTo>
                    <a:pt x="174" y="1"/>
                  </a:moveTo>
                  <a:cubicBezTo>
                    <a:pt x="102" y="1"/>
                    <a:pt x="38" y="49"/>
                    <a:pt x="21" y="118"/>
                  </a:cubicBezTo>
                  <a:cubicBezTo>
                    <a:pt x="0" y="200"/>
                    <a:pt x="52" y="284"/>
                    <a:pt x="133" y="305"/>
                  </a:cubicBezTo>
                  <a:cubicBezTo>
                    <a:pt x="2584" y="917"/>
                    <a:pt x="5478" y="3317"/>
                    <a:pt x="6256" y="8213"/>
                  </a:cubicBezTo>
                  <a:cubicBezTo>
                    <a:pt x="6270" y="8287"/>
                    <a:pt x="6335" y="8342"/>
                    <a:pt x="6409" y="8342"/>
                  </a:cubicBezTo>
                  <a:lnTo>
                    <a:pt x="6433" y="8342"/>
                  </a:lnTo>
                  <a:cubicBezTo>
                    <a:pt x="6518" y="8328"/>
                    <a:pt x="6576" y="8247"/>
                    <a:pt x="6562" y="8162"/>
                  </a:cubicBezTo>
                  <a:cubicBezTo>
                    <a:pt x="5760" y="3120"/>
                    <a:pt x="2754" y="642"/>
                    <a:pt x="212" y="5"/>
                  </a:cubicBezTo>
                  <a:cubicBezTo>
                    <a:pt x="199" y="2"/>
                    <a:pt x="186" y="1"/>
                    <a:pt x="17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0" name="Google Shape;530;g124ea18a8d2_0_1289"/>
            <p:cNvSpPr/>
            <p:nvPr/>
          </p:nvSpPr>
          <p:spPr>
            <a:xfrm>
              <a:off x="5746200" y="18375"/>
              <a:ext cx="331275" cy="342275"/>
            </a:xfrm>
            <a:custGeom>
              <a:rect b="b" l="l" r="r" t="t"/>
              <a:pathLst>
                <a:path extrusionOk="0" h="13691" w="13251">
                  <a:moveTo>
                    <a:pt x="3906" y="0"/>
                  </a:moveTo>
                  <a:cubicBezTo>
                    <a:pt x="3211" y="0"/>
                    <a:pt x="2518" y="119"/>
                    <a:pt x="1861" y="381"/>
                  </a:cubicBezTo>
                  <a:cubicBezTo>
                    <a:pt x="1" y="1125"/>
                    <a:pt x="1021" y="2893"/>
                    <a:pt x="2867" y="3474"/>
                  </a:cubicBezTo>
                  <a:cubicBezTo>
                    <a:pt x="4931" y="4121"/>
                    <a:pt x="5339" y="4756"/>
                    <a:pt x="5607" y="5820"/>
                  </a:cubicBezTo>
                  <a:cubicBezTo>
                    <a:pt x="5832" y="6701"/>
                    <a:pt x="5342" y="8496"/>
                    <a:pt x="5828" y="9822"/>
                  </a:cubicBezTo>
                  <a:cubicBezTo>
                    <a:pt x="6312" y="11148"/>
                    <a:pt x="8140" y="11301"/>
                    <a:pt x="9708" y="11444"/>
                  </a:cubicBezTo>
                  <a:cubicBezTo>
                    <a:pt x="11217" y="11580"/>
                    <a:pt x="12499" y="12420"/>
                    <a:pt x="12811" y="13691"/>
                  </a:cubicBezTo>
                  <a:cubicBezTo>
                    <a:pt x="12832" y="13229"/>
                    <a:pt x="12849" y="12770"/>
                    <a:pt x="12866" y="12307"/>
                  </a:cubicBezTo>
                  <a:cubicBezTo>
                    <a:pt x="12927" y="10645"/>
                    <a:pt x="12992" y="8982"/>
                    <a:pt x="13053" y="7320"/>
                  </a:cubicBezTo>
                  <a:cubicBezTo>
                    <a:pt x="13081" y="6555"/>
                    <a:pt x="13111" y="5790"/>
                    <a:pt x="13138" y="5025"/>
                  </a:cubicBezTo>
                  <a:cubicBezTo>
                    <a:pt x="13169" y="4267"/>
                    <a:pt x="13250" y="3485"/>
                    <a:pt x="12880" y="2791"/>
                  </a:cubicBezTo>
                  <a:cubicBezTo>
                    <a:pt x="12353" y="1802"/>
                    <a:pt x="11350" y="1037"/>
                    <a:pt x="10231" y="965"/>
                  </a:cubicBezTo>
                  <a:cubicBezTo>
                    <a:pt x="10189" y="962"/>
                    <a:pt x="10147" y="961"/>
                    <a:pt x="10105" y="961"/>
                  </a:cubicBezTo>
                  <a:cubicBezTo>
                    <a:pt x="9932" y="961"/>
                    <a:pt x="9758" y="984"/>
                    <a:pt x="9585" y="1006"/>
                  </a:cubicBezTo>
                  <a:cubicBezTo>
                    <a:pt x="9410" y="1031"/>
                    <a:pt x="9237" y="1056"/>
                    <a:pt x="9062" y="1056"/>
                  </a:cubicBezTo>
                  <a:cubicBezTo>
                    <a:pt x="9020" y="1056"/>
                    <a:pt x="8978" y="1054"/>
                    <a:pt x="8936" y="1051"/>
                  </a:cubicBezTo>
                  <a:cubicBezTo>
                    <a:pt x="8576" y="1026"/>
                    <a:pt x="8191" y="976"/>
                    <a:pt x="7831" y="898"/>
                  </a:cubicBezTo>
                  <a:cubicBezTo>
                    <a:pt x="7046" y="728"/>
                    <a:pt x="6301" y="405"/>
                    <a:pt x="5522" y="207"/>
                  </a:cubicBezTo>
                  <a:cubicBezTo>
                    <a:pt x="4993" y="73"/>
                    <a:pt x="4449" y="0"/>
                    <a:pt x="3906"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1" name="Google Shape;531;g124ea18a8d2_0_1289"/>
            <p:cNvSpPr/>
            <p:nvPr/>
          </p:nvSpPr>
          <p:spPr>
            <a:xfrm>
              <a:off x="5822900" y="42200"/>
              <a:ext cx="248025" cy="210700"/>
            </a:xfrm>
            <a:custGeom>
              <a:rect b="b" l="l" r="r" t="t"/>
              <a:pathLst>
                <a:path extrusionOk="0" h="8428" w="9921">
                  <a:moveTo>
                    <a:pt x="160" y="0"/>
                  </a:moveTo>
                  <a:cubicBezTo>
                    <a:pt x="84" y="0"/>
                    <a:pt x="20" y="58"/>
                    <a:pt x="10" y="135"/>
                  </a:cubicBezTo>
                  <a:cubicBezTo>
                    <a:pt x="0" y="220"/>
                    <a:pt x="61" y="298"/>
                    <a:pt x="146" y="308"/>
                  </a:cubicBezTo>
                  <a:cubicBezTo>
                    <a:pt x="2139" y="543"/>
                    <a:pt x="8132" y="4239"/>
                    <a:pt x="9601" y="8325"/>
                  </a:cubicBezTo>
                  <a:cubicBezTo>
                    <a:pt x="9621" y="8386"/>
                    <a:pt x="9682" y="8427"/>
                    <a:pt x="9743" y="8427"/>
                  </a:cubicBezTo>
                  <a:cubicBezTo>
                    <a:pt x="9764" y="8427"/>
                    <a:pt x="9781" y="8424"/>
                    <a:pt x="9798" y="8417"/>
                  </a:cubicBezTo>
                  <a:cubicBezTo>
                    <a:pt x="9880" y="8390"/>
                    <a:pt x="9920" y="8302"/>
                    <a:pt x="9890" y="8220"/>
                  </a:cubicBezTo>
                  <a:cubicBezTo>
                    <a:pt x="8387" y="4031"/>
                    <a:pt x="2230" y="244"/>
                    <a:pt x="184" y="2"/>
                  </a:cubicBezTo>
                  <a:cubicBezTo>
                    <a:pt x="176" y="1"/>
                    <a:pt x="168" y="0"/>
                    <a:pt x="16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2" name="Google Shape;532;g124ea18a8d2_0_1289"/>
            <p:cNvSpPr/>
            <p:nvPr/>
          </p:nvSpPr>
          <p:spPr>
            <a:xfrm>
              <a:off x="6009450" y="71800"/>
              <a:ext cx="26375" cy="97400"/>
            </a:xfrm>
            <a:custGeom>
              <a:rect b="b" l="l" r="r" t="t"/>
              <a:pathLst>
                <a:path extrusionOk="0" h="3896" w="1055">
                  <a:moveTo>
                    <a:pt x="533" y="0"/>
                  </a:moveTo>
                  <a:cubicBezTo>
                    <a:pt x="521" y="0"/>
                    <a:pt x="509" y="2"/>
                    <a:pt x="497" y="5"/>
                  </a:cubicBezTo>
                  <a:cubicBezTo>
                    <a:pt x="412" y="29"/>
                    <a:pt x="364" y="113"/>
                    <a:pt x="384" y="195"/>
                  </a:cubicBezTo>
                  <a:cubicBezTo>
                    <a:pt x="388" y="209"/>
                    <a:pt x="731" y="1623"/>
                    <a:pt x="28" y="3691"/>
                  </a:cubicBezTo>
                  <a:cubicBezTo>
                    <a:pt x="1" y="3772"/>
                    <a:pt x="45" y="3857"/>
                    <a:pt x="126" y="3887"/>
                  </a:cubicBezTo>
                  <a:cubicBezTo>
                    <a:pt x="136" y="3891"/>
                    <a:pt x="150" y="3891"/>
                    <a:pt x="160" y="3895"/>
                  </a:cubicBezTo>
                  <a:cubicBezTo>
                    <a:pt x="165" y="3895"/>
                    <a:pt x="170" y="3895"/>
                    <a:pt x="175" y="3895"/>
                  </a:cubicBezTo>
                  <a:cubicBezTo>
                    <a:pt x="241" y="3895"/>
                    <a:pt x="301" y="3855"/>
                    <a:pt x="323" y="3789"/>
                  </a:cubicBezTo>
                  <a:cubicBezTo>
                    <a:pt x="1054" y="1627"/>
                    <a:pt x="701" y="179"/>
                    <a:pt x="684" y="117"/>
                  </a:cubicBezTo>
                  <a:cubicBezTo>
                    <a:pt x="666" y="48"/>
                    <a:pt x="602" y="0"/>
                    <a:pt x="533"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3" name="Google Shape;533;g124ea18a8d2_0_1289"/>
            <p:cNvSpPr/>
            <p:nvPr/>
          </p:nvSpPr>
          <p:spPr>
            <a:xfrm>
              <a:off x="5954025" y="213800"/>
              <a:ext cx="107200" cy="16900"/>
            </a:xfrm>
            <a:custGeom>
              <a:rect b="b" l="l" r="r" t="t"/>
              <a:pathLst>
                <a:path extrusionOk="0" h="676" w="4288">
                  <a:moveTo>
                    <a:pt x="2103" y="1"/>
                  </a:moveTo>
                  <a:cubicBezTo>
                    <a:pt x="1103" y="1"/>
                    <a:pt x="205" y="161"/>
                    <a:pt x="140" y="173"/>
                  </a:cubicBezTo>
                  <a:cubicBezTo>
                    <a:pt x="59" y="186"/>
                    <a:pt x="1" y="267"/>
                    <a:pt x="18" y="353"/>
                  </a:cubicBezTo>
                  <a:cubicBezTo>
                    <a:pt x="30" y="425"/>
                    <a:pt x="95" y="478"/>
                    <a:pt x="169" y="478"/>
                  </a:cubicBezTo>
                  <a:cubicBezTo>
                    <a:pt x="179" y="478"/>
                    <a:pt x="188" y="477"/>
                    <a:pt x="198" y="476"/>
                  </a:cubicBezTo>
                  <a:cubicBezTo>
                    <a:pt x="212" y="473"/>
                    <a:pt x="1122" y="311"/>
                    <a:pt x="2114" y="311"/>
                  </a:cubicBezTo>
                  <a:cubicBezTo>
                    <a:pt x="2807" y="311"/>
                    <a:pt x="3541" y="390"/>
                    <a:pt x="4037" y="659"/>
                  </a:cubicBezTo>
                  <a:cubicBezTo>
                    <a:pt x="4060" y="672"/>
                    <a:pt x="4087" y="675"/>
                    <a:pt x="4111" y="675"/>
                  </a:cubicBezTo>
                  <a:cubicBezTo>
                    <a:pt x="4165" y="675"/>
                    <a:pt x="4220" y="648"/>
                    <a:pt x="4247" y="598"/>
                  </a:cubicBezTo>
                  <a:cubicBezTo>
                    <a:pt x="4288" y="523"/>
                    <a:pt x="4261" y="427"/>
                    <a:pt x="4186" y="387"/>
                  </a:cubicBezTo>
                  <a:cubicBezTo>
                    <a:pt x="3633" y="88"/>
                    <a:pt x="2841" y="1"/>
                    <a:pt x="2103"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4" name="Google Shape;534;g124ea18a8d2_0_1289"/>
            <p:cNvSpPr/>
            <p:nvPr/>
          </p:nvSpPr>
          <p:spPr>
            <a:xfrm>
              <a:off x="5822900" y="42200"/>
              <a:ext cx="248025" cy="210700"/>
            </a:xfrm>
            <a:custGeom>
              <a:rect b="b" l="l" r="r" t="t"/>
              <a:pathLst>
                <a:path extrusionOk="0" h="8428" w="9921">
                  <a:moveTo>
                    <a:pt x="160" y="0"/>
                  </a:moveTo>
                  <a:cubicBezTo>
                    <a:pt x="84" y="0"/>
                    <a:pt x="20" y="58"/>
                    <a:pt x="10" y="135"/>
                  </a:cubicBezTo>
                  <a:cubicBezTo>
                    <a:pt x="0" y="220"/>
                    <a:pt x="61" y="298"/>
                    <a:pt x="146" y="308"/>
                  </a:cubicBezTo>
                  <a:cubicBezTo>
                    <a:pt x="2139" y="543"/>
                    <a:pt x="8132" y="4239"/>
                    <a:pt x="9601" y="8325"/>
                  </a:cubicBezTo>
                  <a:cubicBezTo>
                    <a:pt x="9621" y="8386"/>
                    <a:pt x="9682" y="8427"/>
                    <a:pt x="9743" y="8427"/>
                  </a:cubicBezTo>
                  <a:cubicBezTo>
                    <a:pt x="9764" y="8427"/>
                    <a:pt x="9781" y="8424"/>
                    <a:pt x="9798" y="8417"/>
                  </a:cubicBezTo>
                  <a:cubicBezTo>
                    <a:pt x="9880" y="8390"/>
                    <a:pt x="9920" y="8302"/>
                    <a:pt x="9890" y="8220"/>
                  </a:cubicBezTo>
                  <a:cubicBezTo>
                    <a:pt x="8387" y="4031"/>
                    <a:pt x="2230" y="244"/>
                    <a:pt x="184" y="2"/>
                  </a:cubicBezTo>
                  <a:cubicBezTo>
                    <a:pt x="176" y="1"/>
                    <a:pt x="168" y="0"/>
                    <a:pt x="16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5" name="Google Shape;535;g124ea18a8d2_0_1289"/>
            <p:cNvSpPr/>
            <p:nvPr/>
          </p:nvSpPr>
          <p:spPr>
            <a:xfrm>
              <a:off x="6009450" y="71800"/>
              <a:ext cx="26375" cy="97400"/>
            </a:xfrm>
            <a:custGeom>
              <a:rect b="b" l="l" r="r" t="t"/>
              <a:pathLst>
                <a:path extrusionOk="0" h="3896" w="1055">
                  <a:moveTo>
                    <a:pt x="533" y="0"/>
                  </a:moveTo>
                  <a:cubicBezTo>
                    <a:pt x="521" y="0"/>
                    <a:pt x="509" y="2"/>
                    <a:pt x="497" y="5"/>
                  </a:cubicBezTo>
                  <a:cubicBezTo>
                    <a:pt x="412" y="29"/>
                    <a:pt x="364" y="113"/>
                    <a:pt x="384" y="195"/>
                  </a:cubicBezTo>
                  <a:cubicBezTo>
                    <a:pt x="388" y="209"/>
                    <a:pt x="731" y="1623"/>
                    <a:pt x="28" y="3691"/>
                  </a:cubicBezTo>
                  <a:cubicBezTo>
                    <a:pt x="1" y="3772"/>
                    <a:pt x="45" y="3857"/>
                    <a:pt x="126" y="3887"/>
                  </a:cubicBezTo>
                  <a:cubicBezTo>
                    <a:pt x="136" y="3891"/>
                    <a:pt x="150" y="3891"/>
                    <a:pt x="160" y="3895"/>
                  </a:cubicBezTo>
                  <a:cubicBezTo>
                    <a:pt x="165" y="3895"/>
                    <a:pt x="170" y="3895"/>
                    <a:pt x="175" y="3895"/>
                  </a:cubicBezTo>
                  <a:cubicBezTo>
                    <a:pt x="241" y="3895"/>
                    <a:pt x="301" y="3855"/>
                    <a:pt x="323" y="3789"/>
                  </a:cubicBezTo>
                  <a:cubicBezTo>
                    <a:pt x="1054" y="1627"/>
                    <a:pt x="701" y="179"/>
                    <a:pt x="684" y="117"/>
                  </a:cubicBezTo>
                  <a:cubicBezTo>
                    <a:pt x="666" y="48"/>
                    <a:pt x="602" y="0"/>
                    <a:pt x="533"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6" name="Google Shape;536;g124ea18a8d2_0_1289"/>
            <p:cNvSpPr/>
            <p:nvPr/>
          </p:nvSpPr>
          <p:spPr>
            <a:xfrm>
              <a:off x="5954025" y="213800"/>
              <a:ext cx="107200" cy="16900"/>
            </a:xfrm>
            <a:custGeom>
              <a:rect b="b" l="l" r="r" t="t"/>
              <a:pathLst>
                <a:path extrusionOk="0" h="676" w="4288">
                  <a:moveTo>
                    <a:pt x="2103" y="1"/>
                  </a:moveTo>
                  <a:cubicBezTo>
                    <a:pt x="1103" y="1"/>
                    <a:pt x="205" y="161"/>
                    <a:pt x="140" y="173"/>
                  </a:cubicBezTo>
                  <a:cubicBezTo>
                    <a:pt x="59" y="186"/>
                    <a:pt x="1" y="267"/>
                    <a:pt x="18" y="353"/>
                  </a:cubicBezTo>
                  <a:cubicBezTo>
                    <a:pt x="30" y="425"/>
                    <a:pt x="95" y="478"/>
                    <a:pt x="169" y="478"/>
                  </a:cubicBezTo>
                  <a:cubicBezTo>
                    <a:pt x="179" y="478"/>
                    <a:pt x="188" y="477"/>
                    <a:pt x="198" y="476"/>
                  </a:cubicBezTo>
                  <a:cubicBezTo>
                    <a:pt x="212" y="473"/>
                    <a:pt x="1122" y="311"/>
                    <a:pt x="2114" y="311"/>
                  </a:cubicBezTo>
                  <a:cubicBezTo>
                    <a:pt x="2807" y="311"/>
                    <a:pt x="3541" y="390"/>
                    <a:pt x="4037" y="659"/>
                  </a:cubicBezTo>
                  <a:cubicBezTo>
                    <a:pt x="4060" y="672"/>
                    <a:pt x="4087" y="675"/>
                    <a:pt x="4111" y="675"/>
                  </a:cubicBezTo>
                  <a:cubicBezTo>
                    <a:pt x="4165" y="675"/>
                    <a:pt x="4220" y="648"/>
                    <a:pt x="4247" y="598"/>
                  </a:cubicBezTo>
                  <a:cubicBezTo>
                    <a:pt x="4288" y="523"/>
                    <a:pt x="4261" y="427"/>
                    <a:pt x="4186" y="387"/>
                  </a:cubicBezTo>
                  <a:cubicBezTo>
                    <a:pt x="3633" y="88"/>
                    <a:pt x="2841" y="1"/>
                    <a:pt x="2103"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37" name="Google Shape;537;g124ea18a8d2_0_1289"/>
          <p:cNvGrpSpPr/>
          <p:nvPr/>
        </p:nvGrpSpPr>
        <p:grpSpPr>
          <a:xfrm>
            <a:off x="167051" y="1313688"/>
            <a:ext cx="225251" cy="186748"/>
            <a:chOff x="4998800" y="1632275"/>
            <a:chExt cx="371150" cy="327800"/>
          </a:xfrm>
        </p:grpSpPr>
        <p:sp>
          <p:nvSpPr>
            <p:cNvPr id="538" name="Google Shape;538;g124ea18a8d2_0_1289"/>
            <p:cNvSpPr/>
            <p:nvPr/>
          </p:nvSpPr>
          <p:spPr>
            <a:xfrm>
              <a:off x="4998800" y="1632275"/>
              <a:ext cx="249600" cy="324975"/>
            </a:xfrm>
            <a:custGeom>
              <a:rect b="b" l="l" r="r" t="t"/>
              <a:pathLst>
                <a:path extrusionOk="0" h="12999" w="9984">
                  <a:moveTo>
                    <a:pt x="5784" y="1"/>
                  </a:moveTo>
                  <a:cubicBezTo>
                    <a:pt x="5280" y="1"/>
                    <a:pt x="4723" y="161"/>
                    <a:pt x="4132" y="499"/>
                  </a:cubicBezTo>
                  <a:cubicBezTo>
                    <a:pt x="1856" y="1822"/>
                    <a:pt x="0" y="5362"/>
                    <a:pt x="0" y="8403"/>
                  </a:cubicBezTo>
                  <a:cubicBezTo>
                    <a:pt x="0" y="10216"/>
                    <a:pt x="653" y="11290"/>
                    <a:pt x="1667" y="11865"/>
                  </a:cubicBezTo>
                  <a:lnTo>
                    <a:pt x="3205" y="12750"/>
                  </a:lnTo>
                  <a:cubicBezTo>
                    <a:pt x="3509" y="12913"/>
                    <a:pt x="3849" y="12999"/>
                    <a:pt x="4215" y="12999"/>
                  </a:cubicBezTo>
                  <a:cubicBezTo>
                    <a:pt x="4717" y="12999"/>
                    <a:pt x="5270" y="12839"/>
                    <a:pt x="5851" y="12501"/>
                  </a:cubicBezTo>
                  <a:cubicBezTo>
                    <a:pt x="8136" y="11178"/>
                    <a:pt x="9983" y="7647"/>
                    <a:pt x="9983" y="4597"/>
                  </a:cubicBezTo>
                  <a:cubicBezTo>
                    <a:pt x="9983" y="2037"/>
                    <a:pt x="8643" y="1307"/>
                    <a:pt x="8643" y="1307"/>
                  </a:cubicBezTo>
                  <a:lnTo>
                    <a:pt x="6761" y="233"/>
                  </a:lnTo>
                  <a:cubicBezTo>
                    <a:pt x="6467" y="80"/>
                    <a:pt x="6139" y="1"/>
                    <a:pt x="5784" y="1"/>
                  </a:cubicBezTo>
                  <a:close/>
                </a:path>
              </a:pathLst>
            </a:custGeom>
            <a:solidFill>
              <a:srgbClr val="1FB2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539" name="Google Shape;539;g124ea18a8d2_0_1289"/>
            <p:cNvSpPr/>
            <p:nvPr/>
          </p:nvSpPr>
          <p:spPr>
            <a:xfrm>
              <a:off x="5041525" y="1656575"/>
              <a:ext cx="206875" cy="300575"/>
            </a:xfrm>
            <a:custGeom>
              <a:rect b="b" l="l" r="r" t="t"/>
              <a:pathLst>
                <a:path extrusionOk="0" h="12023" w="8275">
                  <a:moveTo>
                    <a:pt x="5783" y="0"/>
                  </a:moveTo>
                  <a:cubicBezTo>
                    <a:pt x="5280" y="0"/>
                    <a:pt x="4725" y="160"/>
                    <a:pt x="4142" y="498"/>
                  </a:cubicBezTo>
                  <a:cubicBezTo>
                    <a:pt x="1856" y="1812"/>
                    <a:pt x="1" y="5352"/>
                    <a:pt x="1" y="8402"/>
                  </a:cubicBezTo>
                  <a:cubicBezTo>
                    <a:pt x="1" y="10668"/>
                    <a:pt x="1031" y="12023"/>
                    <a:pt x="2501" y="12023"/>
                  </a:cubicBezTo>
                  <a:cubicBezTo>
                    <a:pt x="3004" y="12023"/>
                    <a:pt x="3559" y="11864"/>
                    <a:pt x="4142" y="11529"/>
                  </a:cubicBezTo>
                  <a:cubicBezTo>
                    <a:pt x="6427" y="10206"/>
                    <a:pt x="8274" y="6675"/>
                    <a:pt x="8274" y="3625"/>
                  </a:cubicBezTo>
                  <a:cubicBezTo>
                    <a:pt x="8274" y="1360"/>
                    <a:pt x="7250" y="0"/>
                    <a:pt x="5783" y="0"/>
                  </a:cubicBezTo>
                  <a:close/>
                </a:path>
              </a:pathLst>
            </a:custGeom>
            <a:solidFill>
              <a:srgbClr val="23C7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540" name="Google Shape;540;g124ea18a8d2_0_1289"/>
            <p:cNvSpPr/>
            <p:nvPr/>
          </p:nvSpPr>
          <p:spPr>
            <a:xfrm>
              <a:off x="5073325" y="1702550"/>
              <a:ext cx="143500" cy="208725"/>
            </a:xfrm>
            <a:custGeom>
              <a:rect b="b" l="l" r="r" t="t"/>
              <a:pathLst>
                <a:path extrusionOk="0" h="8349" w="5740">
                  <a:moveTo>
                    <a:pt x="4008" y="1"/>
                  </a:moveTo>
                  <a:cubicBezTo>
                    <a:pt x="3660" y="1"/>
                    <a:pt x="3275" y="111"/>
                    <a:pt x="2870" y="343"/>
                  </a:cubicBezTo>
                  <a:cubicBezTo>
                    <a:pt x="1289" y="1262"/>
                    <a:pt x="0" y="3719"/>
                    <a:pt x="0" y="5833"/>
                  </a:cubicBezTo>
                  <a:cubicBezTo>
                    <a:pt x="0" y="7408"/>
                    <a:pt x="716" y="8348"/>
                    <a:pt x="1735" y="8348"/>
                  </a:cubicBezTo>
                  <a:cubicBezTo>
                    <a:pt x="2083" y="8348"/>
                    <a:pt x="2467" y="8238"/>
                    <a:pt x="2870" y="8006"/>
                  </a:cubicBezTo>
                  <a:cubicBezTo>
                    <a:pt x="4451" y="7087"/>
                    <a:pt x="5739" y="4630"/>
                    <a:pt x="5739" y="2516"/>
                  </a:cubicBezTo>
                  <a:cubicBezTo>
                    <a:pt x="5739" y="941"/>
                    <a:pt x="5028" y="1"/>
                    <a:pt x="4008"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541" name="Google Shape;541;g124ea18a8d2_0_1289"/>
            <p:cNvSpPr/>
            <p:nvPr/>
          </p:nvSpPr>
          <p:spPr>
            <a:xfrm>
              <a:off x="5105975" y="1750025"/>
              <a:ext cx="78200" cy="113775"/>
            </a:xfrm>
            <a:custGeom>
              <a:rect b="b" l="l" r="r" t="t"/>
              <a:pathLst>
                <a:path extrusionOk="0" h="4551" w="3128">
                  <a:moveTo>
                    <a:pt x="2185" y="1"/>
                  </a:moveTo>
                  <a:cubicBezTo>
                    <a:pt x="1995" y="1"/>
                    <a:pt x="1785" y="61"/>
                    <a:pt x="1564" y="188"/>
                  </a:cubicBezTo>
                  <a:cubicBezTo>
                    <a:pt x="696" y="686"/>
                    <a:pt x="0" y="2035"/>
                    <a:pt x="0" y="3186"/>
                  </a:cubicBezTo>
                  <a:cubicBezTo>
                    <a:pt x="0" y="4038"/>
                    <a:pt x="386" y="4550"/>
                    <a:pt x="942" y="4550"/>
                  </a:cubicBezTo>
                  <a:cubicBezTo>
                    <a:pt x="1133" y="4550"/>
                    <a:pt x="1343" y="4490"/>
                    <a:pt x="1564" y="4363"/>
                  </a:cubicBezTo>
                  <a:cubicBezTo>
                    <a:pt x="2431" y="3865"/>
                    <a:pt x="3127" y="2525"/>
                    <a:pt x="3127" y="1373"/>
                  </a:cubicBezTo>
                  <a:cubicBezTo>
                    <a:pt x="3127" y="515"/>
                    <a:pt x="2741" y="1"/>
                    <a:pt x="2185" y="1"/>
                  </a:cubicBezTo>
                  <a:close/>
                </a:path>
              </a:pathLst>
            </a:custGeom>
            <a:solidFill>
              <a:srgbClr val="23C7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542" name="Google Shape;542;g124ea18a8d2_0_1289"/>
            <p:cNvSpPr/>
            <p:nvPr/>
          </p:nvSpPr>
          <p:spPr>
            <a:xfrm>
              <a:off x="5240425" y="1863400"/>
              <a:ext cx="91300" cy="96675"/>
            </a:xfrm>
            <a:custGeom>
              <a:rect b="b" l="l" r="r" t="t"/>
              <a:pathLst>
                <a:path extrusionOk="0" h="3867" w="3652">
                  <a:moveTo>
                    <a:pt x="0" y="0"/>
                  </a:moveTo>
                  <a:lnTo>
                    <a:pt x="559" y="2079"/>
                  </a:lnTo>
                  <a:lnTo>
                    <a:pt x="3652" y="3866"/>
                  </a:lnTo>
                  <a:lnTo>
                    <a:pt x="3652" y="3866"/>
                  </a:lnTo>
                  <a:lnTo>
                    <a:pt x="3093" y="1770"/>
                  </a:lnTo>
                  <a:lnTo>
                    <a:pt x="0" y="0"/>
                  </a:lnTo>
                  <a:close/>
                </a:path>
              </a:pathLst>
            </a:custGeom>
            <a:solidFill>
              <a:srgbClr val="5C65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543" name="Google Shape;543;g124ea18a8d2_0_1289"/>
            <p:cNvSpPr/>
            <p:nvPr/>
          </p:nvSpPr>
          <p:spPr>
            <a:xfrm>
              <a:off x="5240425" y="1849225"/>
              <a:ext cx="129525" cy="58650"/>
            </a:xfrm>
            <a:custGeom>
              <a:rect b="b" l="l" r="r" t="t"/>
              <a:pathLst>
                <a:path extrusionOk="0" h="2346" w="5181">
                  <a:moveTo>
                    <a:pt x="2097" y="0"/>
                  </a:moveTo>
                  <a:lnTo>
                    <a:pt x="0" y="558"/>
                  </a:lnTo>
                  <a:lnTo>
                    <a:pt x="3102" y="2345"/>
                  </a:lnTo>
                  <a:lnTo>
                    <a:pt x="5181" y="1787"/>
                  </a:lnTo>
                  <a:lnTo>
                    <a:pt x="2097" y="0"/>
                  </a:lnTo>
                  <a:close/>
                </a:path>
              </a:pathLst>
            </a:custGeom>
            <a:solidFill>
              <a:srgbClr val="5C65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544" name="Google Shape;544;g124ea18a8d2_0_1289"/>
            <p:cNvSpPr/>
            <p:nvPr/>
          </p:nvSpPr>
          <p:spPr>
            <a:xfrm>
              <a:off x="5136100" y="1801950"/>
              <a:ext cx="201850" cy="120100"/>
            </a:xfrm>
            <a:custGeom>
              <a:rect b="b" l="l" r="r" t="t"/>
              <a:pathLst>
                <a:path extrusionOk="0" h="4804" w="8074">
                  <a:moveTo>
                    <a:pt x="630" y="1"/>
                  </a:moveTo>
                  <a:cubicBezTo>
                    <a:pt x="243" y="1"/>
                    <a:pt x="1" y="588"/>
                    <a:pt x="445" y="817"/>
                  </a:cubicBezTo>
                  <a:lnTo>
                    <a:pt x="7275" y="4743"/>
                  </a:lnTo>
                  <a:cubicBezTo>
                    <a:pt x="7335" y="4786"/>
                    <a:pt x="7412" y="4804"/>
                    <a:pt x="7490" y="4804"/>
                  </a:cubicBezTo>
                  <a:cubicBezTo>
                    <a:pt x="7919" y="4804"/>
                    <a:pt x="8074" y="4219"/>
                    <a:pt x="7704" y="4005"/>
                  </a:cubicBezTo>
                  <a:lnTo>
                    <a:pt x="874" y="78"/>
                  </a:lnTo>
                  <a:cubicBezTo>
                    <a:pt x="790" y="24"/>
                    <a:pt x="707" y="1"/>
                    <a:pt x="630" y="1"/>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grpSp>
      <p:grpSp>
        <p:nvGrpSpPr>
          <p:cNvPr id="545" name="Google Shape;545;g124ea18a8d2_0_1289"/>
          <p:cNvGrpSpPr/>
          <p:nvPr/>
        </p:nvGrpSpPr>
        <p:grpSpPr>
          <a:xfrm>
            <a:off x="167051" y="1819215"/>
            <a:ext cx="225251" cy="186748"/>
            <a:chOff x="4998800" y="1632275"/>
            <a:chExt cx="371150" cy="327800"/>
          </a:xfrm>
        </p:grpSpPr>
        <p:sp>
          <p:nvSpPr>
            <p:cNvPr id="546" name="Google Shape;546;g124ea18a8d2_0_1289"/>
            <p:cNvSpPr/>
            <p:nvPr/>
          </p:nvSpPr>
          <p:spPr>
            <a:xfrm>
              <a:off x="4998800" y="1632275"/>
              <a:ext cx="249600" cy="324975"/>
            </a:xfrm>
            <a:custGeom>
              <a:rect b="b" l="l" r="r" t="t"/>
              <a:pathLst>
                <a:path extrusionOk="0" h="12999" w="9984">
                  <a:moveTo>
                    <a:pt x="5784" y="1"/>
                  </a:moveTo>
                  <a:cubicBezTo>
                    <a:pt x="5280" y="1"/>
                    <a:pt x="4723" y="161"/>
                    <a:pt x="4132" y="499"/>
                  </a:cubicBezTo>
                  <a:cubicBezTo>
                    <a:pt x="1856" y="1822"/>
                    <a:pt x="0" y="5362"/>
                    <a:pt x="0" y="8403"/>
                  </a:cubicBezTo>
                  <a:cubicBezTo>
                    <a:pt x="0" y="10216"/>
                    <a:pt x="653" y="11290"/>
                    <a:pt x="1667" y="11865"/>
                  </a:cubicBezTo>
                  <a:lnTo>
                    <a:pt x="3205" y="12750"/>
                  </a:lnTo>
                  <a:cubicBezTo>
                    <a:pt x="3509" y="12913"/>
                    <a:pt x="3849" y="12999"/>
                    <a:pt x="4215" y="12999"/>
                  </a:cubicBezTo>
                  <a:cubicBezTo>
                    <a:pt x="4717" y="12999"/>
                    <a:pt x="5270" y="12839"/>
                    <a:pt x="5851" y="12501"/>
                  </a:cubicBezTo>
                  <a:cubicBezTo>
                    <a:pt x="8136" y="11178"/>
                    <a:pt x="9983" y="7647"/>
                    <a:pt x="9983" y="4597"/>
                  </a:cubicBezTo>
                  <a:cubicBezTo>
                    <a:pt x="9983" y="2037"/>
                    <a:pt x="8643" y="1307"/>
                    <a:pt x="8643" y="1307"/>
                  </a:cubicBezTo>
                  <a:lnTo>
                    <a:pt x="6761" y="233"/>
                  </a:lnTo>
                  <a:cubicBezTo>
                    <a:pt x="6467" y="80"/>
                    <a:pt x="6139" y="1"/>
                    <a:pt x="5784" y="1"/>
                  </a:cubicBezTo>
                  <a:close/>
                </a:path>
              </a:pathLst>
            </a:custGeom>
            <a:solidFill>
              <a:srgbClr val="1FB2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547" name="Google Shape;547;g124ea18a8d2_0_1289"/>
            <p:cNvSpPr/>
            <p:nvPr/>
          </p:nvSpPr>
          <p:spPr>
            <a:xfrm>
              <a:off x="5041525" y="1656575"/>
              <a:ext cx="206875" cy="300575"/>
            </a:xfrm>
            <a:custGeom>
              <a:rect b="b" l="l" r="r" t="t"/>
              <a:pathLst>
                <a:path extrusionOk="0" h="12023" w="8275">
                  <a:moveTo>
                    <a:pt x="5783" y="0"/>
                  </a:moveTo>
                  <a:cubicBezTo>
                    <a:pt x="5280" y="0"/>
                    <a:pt x="4725" y="160"/>
                    <a:pt x="4142" y="498"/>
                  </a:cubicBezTo>
                  <a:cubicBezTo>
                    <a:pt x="1856" y="1812"/>
                    <a:pt x="1" y="5352"/>
                    <a:pt x="1" y="8402"/>
                  </a:cubicBezTo>
                  <a:cubicBezTo>
                    <a:pt x="1" y="10668"/>
                    <a:pt x="1031" y="12023"/>
                    <a:pt x="2501" y="12023"/>
                  </a:cubicBezTo>
                  <a:cubicBezTo>
                    <a:pt x="3004" y="12023"/>
                    <a:pt x="3559" y="11864"/>
                    <a:pt x="4142" y="11529"/>
                  </a:cubicBezTo>
                  <a:cubicBezTo>
                    <a:pt x="6427" y="10206"/>
                    <a:pt x="8274" y="6675"/>
                    <a:pt x="8274" y="3625"/>
                  </a:cubicBezTo>
                  <a:cubicBezTo>
                    <a:pt x="8274" y="1360"/>
                    <a:pt x="7250" y="0"/>
                    <a:pt x="5783" y="0"/>
                  </a:cubicBezTo>
                  <a:close/>
                </a:path>
              </a:pathLst>
            </a:custGeom>
            <a:solidFill>
              <a:srgbClr val="23C7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548" name="Google Shape;548;g124ea18a8d2_0_1289"/>
            <p:cNvSpPr/>
            <p:nvPr/>
          </p:nvSpPr>
          <p:spPr>
            <a:xfrm>
              <a:off x="5073325" y="1702550"/>
              <a:ext cx="143500" cy="208725"/>
            </a:xfrm>
            <a:custGeom>
              <a:rect b="b" l="l" r="r" t="t"/>
              <a:pathLst>
                <a:path extrusionOk="0" h="8349" w="5740">
                  <a:moveTo>
                    <a:pt x="4008" y="1"/>
                  </a:moveTo>
                  <a:cubicBezTo>
                    <a:pt x="3660" y="1"/>
                    <a:pt x="3275" y="111"/>
                    <a:pt x="2870" y="343"/>
                  </a:cubicBezTo>
                  <a:cubicBezTo>
                    <a:pt x="1289" y="1262"/>
                    <a:pt x="0" y="3719"/>
                    <a:pt x="0" y="5833"/>
                  </a:cubicBezTo>
                  <a:cubicBezTo>
                    <a:pt x="0" y="7408"/>
                    <a:pt x="716" y="8348"/>
                    <a:pt x="1735" y="8348"/>
                  </a:cubicBezTo>
                  <a:cubicBezTo>
                    <a:pt x="2083" y="8348"/>
                    <a:pt x="2467" y="8238"/>
                    <a:pt x="2870" y="8006"/>
                  </a:cubicBezTo>
                  <a:cubicBezTo>
                    <a:pt x="4451" y="7087"/>
                    <a:pt x="5739" y="4630"/>
                    <a:pt x="5739" y="2516"/>
                  </a:cubicBezTo>
                  <a:cubicBezTo>
                    <a:pt x="5739" y="941"/>
                    <a:pt x="5028" y="1"/>
                    <a:pt x="4008"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549" name="Google Shape;549;g124ea18a8d2_0_1289"/>
            <p:cNvSpPr/>
            <p:nvPr/>
          </p:nvSpPr>
          <p:spPr>
            <a:xfrm>
              <a:off x="5105975" y="1750025"/>
              <a:ext cx="78200" cy="113775"/>
            </a:xfrm>
            <a:custGeom>
              <a:rect b="b" l="l" r="r" t="t"/>
              <a:pathLst>
                <a:path extrusionOk="0" h="4551" w="3128">
                  <a:moveTo>
                    <a:pt x="2185" y="1"/>
                  </a:moveTo>
                  <a:cubicBezTo>
                    <a:pt x="1995" y="1"/>
                    <a:pt x="1785" y="61"/>
                    <a:pt x="1564" y="188"/>
                  </a:cubicBezTo>
                  <a:cubicBezTo>
                    <a:pt x="696" y="686"/>
                    <a:pt x="0" y="2035"/>
                    <a:pt x="0" y="3186"/>
                  </a:cubicBezTo>
                  <a:cubicBezTo>
                    <a:pt x="0" y="4038"/>
                    <a:pt x="386" y="4550"/>
                    <a:pt x="942" y="4550"/>
                  </a:cubicBezTo>
                  <a:cubicBezTo>
                    <a:pt x="1133" y="4550"/>
                    <a:pt x="1343" y="4490"/>
                    <a:pt x="1564" y="4363"/>
                  </a:cubicBezTo>
                  <a:cubicBezTo>
                    <a:pt x="2431" y="3865"/>
                    <a:pt x="3127" y="2525"/>
                    <a:pt x="3127" y="1373"/>
                  </a:cubicBezTo>
                  <a:cubicBezTo>
                    <a:pt x="3127" y="515"/>
                    <a:pt x="2741" y="1"/>
                    <a:pt x="2185" y="1"/>
                  </a:cubicBezTo>
                  <a:close/>
                </a:path>
              </a:pathLst>
            </a:custGeom>
            <a:solidFill>
              <a:srgbClr val="23C7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550" name="Google Shape;550;g124ea18a8d2_0_1289"/>
            <p:cNvSpPr/>
            <p:nvPr/>
          </p:nvSpPr>
          <p:spPr>
            <a:xfrm>
              <a:off x="5240425" y="1863400"/>
              <a:ext cx="91300" cy="96675"/>
            </a:xfrm>
            <a:custGeom>
              <a:rect b="b" l="l" r="r" t="t"/>
              <a:pathLst>
                <a:path extrusionOk="0" h="3867" w="3652">
                  <a:moveTo>
                    <a:pt x="0" y="0"/>
                  </a:moveTo>
                  <a:lnTo>
                    <a:pt x="559" y="2079"/>
                  </a:lnTo>
                  <a:lnTo>
                    <a:pt x="3652" y="3866"/>
                  </a:lnTo>
                  <a:lnTo>
                    <a:pt x="3652" y="3866"/>
                  </a:lnTo>
                  <a:lnTo>
                    <a:pt x="3093" y="1770"/>
                  </a:lnTo>
                  <a:lnTo>
                    <a:pt x="0" y="0"/>
                  </a:lnTo>
                  <a:close/>
                </a:path>
              </a:pathLst>
            </a:custGeom>
            <a:solidFill>
              <a:srgbClr val="5C65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551" name="Google Shape;551;g124ea18a8d2_0_1289"/>
            <p:cNvSpPr/>
            <p:nvPr/>
          </p:nvSpPr>
          <p:spPr>
            <a:xfrm>
              <a:off x="5240425" y="1849225"/>
              <a:ext cx="129525" cy="58650"/>
            </a:xfrm>
            <a:custGeom>
              <a:rect b="b" l="l" r="r" t="t"/>
              <a:pathLst>
                <a:path extrusionOk="0" h="2346" w="5181">
                  <a:moveTo>
                    <a:pt x="2097" y="0"/>
                  </a:moveTo>
                  <a:lnTo>
                    <a:pt x="0" y="558"/>
                  </a:lnTo>
                  <a:lnTo>
                    <a:pt x="3102" y="2345"/>
                  </a:lnTo>
                  <a:lnTo>
                    <a:pt x="5181" y="1787"/>
                  </a:lnTo>
                  <a:lnTo>
                    <a:pt x="2097" y="0"/>
                  </a:lnTo>
                  <a:close/>
                </a:path>
              </a:pathLst>
            </a:custGeom>
            <a:solidFill>
              <a:srgbClr val="5C65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552" name="Google Shape;552;g124ea18a8d2_0_1289"/>
            <p:cNvSpPr/>
            <p:nvPr/>
          </p:nvSpPr>
          <p:spPr>
            <a:xfrm>
              <a:off x="5136100" y="1801950"/>
              <a:ext cx="201850" cy="120100"/>
            </a:xfrm>
            <a:custGeom>
              <a:rect b="b" l="l" r="r" t="t"/>
              <a:pathLst>
                <a:path extrusionOk="0" h="4804" w="8074">
                  <a:moveTo>
                    <a:pt x="630" y="1"/>
                  </a:moveTo>
                  <a:cubicBezTo>
                    <a:pt x="243" y="1"/>
                    <a:pt x="1" y="588"/>
                    <a:pt x="445" y="817"/>
                  </a:cubicBezTo>
                  <a:lnTo>
                    <a:pt x="7275" y="4743"/>
                  </a:lnTo>
                  <a:cubicBezTo>
                    <a:pt x="7335" y="4786"/>
                    <a:pt x="7412" y="4804"/>
                    <a:pt x="7490" y="4804"/>
                  </a:cubicBezTo>
                  <a:cubicBezTo>
                    <a:pt x="7919" y="4804"/>
                    <a:pt x="8074" y="4219"/>
                    <a:pt x="7704" y="4005"/>
                  </a:cubicBezTo>
                  <a:lnTo>
                    <a:pt x="874" y="78"/>
                  </a:lnTo>
                  <a:cubicBezTo>
                    <a:pt x="790" y="24"/>
                    <a:pt x="707" y="1"/>
                    <a:pt x="630" y="1"/>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grpSp>
      <p:grpSp>
        <p:nvGrpSpPr>
          <p:cNvPr id="553" name="Google Shape;553;g124ea18a8d2_0_1289"/>
          <p:cNvGrpSpPr/>
          <p:nvPr/>
        </p:nvGrpSpPr>
        <p:grpSpPr>
          <a:xfrm>
            <a:off x="167051" y="2414016"/>
            <a:ext cx="225251" cy="186748"/>
            <a:chOff x="4998800" y="1632275"/>
            <a:chExt cx="371150" cy="327800"/>
          </a:xfrm>
        </p:grpSpPr>
        <p:sp>
          <p:nvSpPr>
            <p:cNvPr id="554" name="Google Shape;554;g124ea18a8d2_0_1289"/>
            <p:cNvSpPr/>
            <p:nvPr/>
          </p:nvSpPr>
          <p:spPr>
            <a:xfrm>
              <a:off x="4998800" y="1632275"/>
              <a:ext cx="249600" cy="324975"/>
            </a:xfrm>
            <a:custGeom>
              <a:rect b="b" l="l" r="r" t="t"/>
              <a:pathLst>
                <a:path extrusionOk="0" h="12999" w="9984">
                  <a:moveTo>
                    <a:pt x="5784" y="1"/>
                  </a:moveTo>
                  <a:cubicBezTo>
                    <a:pt x="5280" y="1"/>
                    <a:pt x="4723" y="161"/>
                    <a:pt x="4132" y="499"/>
                  </a:cubicBezTo>
                  <a:cubicBezTo>
                    <a:pt x="1856" y="1822"/>
                    <a:pt x="0" y="5362"/>
                    <a:pt x="0" y="8403"/>
                  </a:cubicBezTo>
                  <a:cubicBezTo>
                    <a:pt x="0" y="10216"/>
                    <a:pt x="653" y="11290"/>
                    <a:pt x="1667" y="11865"/>
                  </a:cubicBezTo>
                  <a:lnTo>
                    <a:pt x="3205" y="12750"/>
                  </a:lnTo>
                  <a:cubicBezTo>
                    <a:pt x="3509" y="12913"/>
                    <a:pt x="3849" y="12999"/>
                    <a:pt x="4215" y="12999"/>
                  </a:cubicBezTo>
                  <a:cubicBezTo>
                    <a:pt x="4717" y="12999"/>
                    <a:pt x="5270" y="12839"/>
                    <a:pt x="5851" y="12501"/>
                  </a:cubicBezTo>
                  <a:cubicBezTo>
                    <a:pt x="8136" y="11178"/>
                    <a:pt x="9983" y="7647"/>
                    <a:pt x="9983" y="4597"/>
                  </a:cubicBezTo>
                  <a:cubicBezTo>
                    <a:pt x="9983" y="2037"/>
                    <a:pt x="8643" y="1307"/>
                    <a:pt x="8643" y="1307"/>
                  </a:cubicBezTo>
                  <a:lnTo>
                    <a:pt x="6761" y="233"/>
                  </a:lnTo>
                  <a:cubicBezTo>
                    <a:pt x="6467" y="80"/>
                    <a:pt x="6139" y="1"/>
                    <a:pt x="5784" y="1"/>
                  </a:cubicBezTo>
                  <a:close/>
                </a:path>
              </a:pathLst>
            </a:custGeom>
            <a:solidFill>
              <a:srgbClr val="1FB2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555" name="Google Shape;555;g124ea18a8d2_0_1289"/>
            <p:cNvSpPr/>
            <p:nvPr/>
          </p:nvSpPr>
          <p:spPr>
            <a:xfrm>
              <a:off x="5041525" y="1656575"/>
              <a:ext cx="206875" cy="300575"/>
            </a:xfrm>
            <a:custGeom>
              <a:rect b="b" l="l" r="r" t="t"/>
              <a:pathLst>
                <a:path extrusionOk="0" h="12023" w="8275">
                  <a:moveTo>
                    <a:pt x="5783" y="0"/>
                  </a:moveTo>
                  <a:cubicBezTo>
                    <a:pt x="5280" y="0"/>
                    <a:pt x="4725" y="160"/>
                    <a:pt x="4142" y="498"/>
                  </a:cubicBezTo>
                  <a:cubicBezTo>
                    <a:pt x="1856" y="1812"/>
                    <a:pt x="1" y="5352"/>
                    <a:pt x="1" y="8402"/>
                  </a:cubicBezTo>
                  <a:cubicBezTo>
                    <a:pt x="1" y="10668"/>
                    <a:pt x="1031" y="12023"/>
                    <a:pt x="2501" y="12023"/>
                  </a:cubicBezTo>
                  <a:cubicBezTo>
                    <a:pt x="3004" y="12023"/>
                    <a:pt x="3559" y="11864"/>
                    <a:pt x="4142" y="11529"/>
                  </a:cubicBezTo>
                  <a:cubicBezTo>
                    <a:pt x="6427" y="10206"/>
                    <a:pt x="8274" y="6675"/>
                    <a:pt x="8274" y="3625"/>
                  </a:cubicBezTo>
                  <a:cubicBezTo>
                    <a:pt x="8274" y="1360"/>
                    <a:pt x="7250" y="0"/>
                    <a:pt x="5783" y="0"/>
                  </a:cubicBezTo>
                  <a:close/>
                </a:path>
              </a:pathLst>
            </a:custGeom>
            <a:solidFill>
              <a:srgbClr val="23C7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556" name="Google Shape;556;g124ea18a8d2_0_1289"/>
            <p:cNvSpPr/>
            <p:nvPr/>
          </p:nvSpPr>
          <p:spPr>
            <a:xfrm>
              <a:off x="5073325" y="1702550"/>
              <a:ext cx="143500" cy="208725"/>
            </a:xfrm>
            <a:custGeom>
              <a:rect b="b" l="l" r="r" t="t"/>
              <a:pathLst>
                <a:path extrusionOk="0" h="8349" w="5740">
                  <a:moveTo>
                    <a:pt x="4008" y="1"/>
                  </a:moveTo>
                  <a:cubicBezTo>
                    <a:pt x="3660" y="1"/>
                    <a:pt x="3275" y="111"/>
                    <a:pt x="2870" y="343"/>
                  </a:cubicBezTo>
                  <a:cubicBezTo>
                    <a:pt x="1289" y="1262"/>
                    <a:pt x="0" y="3719"/>
                    <a:pt x="0" y="5833"/>
                  </a:cubicBezTo>
                  <a:cubicBezTo>
                    <a:pt x="0" y="7408"/>
                    <a:pt x="716" y="8348"/>
                    <a:pt x="1735" y="8348"/>
                  </a:cubicBezTo>
                  <a:cubicBezTo>
                    <a:pt x="2083" y="8348"/>
                    <a:pt x="2467" y="8238"/>
                    <a:pt x="2870" y="8006"/>
                  </a:cubicBezTo>
                  <a:cubicBezTo>
                    <a:pt x="4451" y="7087"/>
                    <a:pt x="5739" y="4630"/>
                    <a:pt x="5739" y="2516"/>
                  </a:cubicBezTo>
                  <a:cubicBezTo>
                    <a:pt x="5739" y="941"/>
                    <a:pt x="5028" y="1"/>
                    <a:pt x="4008"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557" name="Google Shape;557;g124ea18a8d2_0_1289"/>
            <p:cNvSpPr/>
            <p:nvPr/>
          </p:nvSpPr>
          <p:spPr>
            <a:xfrm>
              <a:off x="5105975" y="1750025"/>
              <a:ext cx="78200" cy="113775"/>
            </a:xfrm>
            <a:custGeom>
              <a:rect b="b" l="l" r="r" t="t"/>
              <a:pathLst>
                <a:path extrusionOk="0" h="4551" w="3128">
                  <a:moveTo>
                    <a:pt x="2185" y="1"/>
                  </a:moveTo>
                  <a:cubicBezTo>
                    <a:pt x="1995" y="1"/>
                    <a:pt x="1785" y="61"/>
                    <a:pt x="1564" y="188"/>
                  </a:cubicBezTo>
                  <a:cubicBezTo>
                    <a:pt x="696" y="686"/>
                    <a:pt x="0" y="2035"/>
                    <a:pt x="0" y="3186"/>
                  </a:cubicBezTo>
                  <a:cubicBezTo>
                    <a:pt x="0" y="4038"/>
                    <a:pt x="386" y="4550"/>
                    <a:pt x="942" y="4550"/>
                  </a:cubicBezTo>
                  <a:cubicBezTo>
                    <a:pt x="1133" y="4550"/>
                    <a:pt x="1343" y="4490"/>
                    <a:pt x="1564" y="4363"/>
                  </a:cubicBezTo>
                  <a:cubicBezTo>
                    <a:pt x="2431" y="3865"/>
                    <a:pt x="3127" y="2525"/>
                    <a:pt x="3127" y="1373"/>
                  </a:cubicBezTo>
                  <a:cubicBezTo>
                    <a:pt x="3127" y="515"/>
                    <a:pt x="2741" y="1"/>
                    <a:pt x="2185" y="1"/>
                  </a:cubicBezTo>
                  <a:close/>
                </a:path>
              </a:pathLst>
            </a:custGeom>
            <a:solidFill>
              <a:srgbClr val="23C7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558" name="Google Shape;558;g124ea18a8d2_0_1289"/>
            <p:cNvSpPr/>
            <p:nvPr/>
          </p:nvSpPr>
          <p:spPr>
            <a:xfrm>
              <a:off x="5240425" y="1863400"/>
              <a:ext cx="91300" cy="96675"/>
            </a:xfrm>
            <a:custGeom>
              <a:rect b="b" l="l" r="r" t="t"/>
              <a:pathLst>
                <a:path extrusionOk="0" h="3867" w="3652">
                  <a:moveTo>
                    <a:pt x="0" y="0"/>
                  </a:moveTo>
                  <a:lnTo>
                    <a:pt x="559" y="2079"/>
                  </a:lnTo>
                  <a:lnTo>
                    <a:pt x="3652" y="3866"/>
                  </a:lnTo>
                  <a:lnTo>
                    <a:pt x="3652" y="3866"/>
                  </a:lnTo>
                  <a:lnTo>
                    <a:pt x="3093" y="1770"/>
                  </a:lnTo>
                  <a:lnTo>
                    <a:pt x="0" y="0"/>
                  </a:lnTo>
                  <a:close/>
                </a:path>
              </a:pathLst>
            </a:custGeom>
            <a:solidFill>
              <a:srgbClr val="5C65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559" name="Google Shape;559;g124ea18a8d2_0_1289"/>
            <p:cNvSpPr/>
            <p:nvPr/>
          </p:nvSpPr>
          <p:spPr>
            <a:xfrm>
              <a:off x="5240425" y="1849225"/>
              <a:ext cx="129525" cy="58650"/>
            </a:xfrm>
            <a:custGeom>
              <a:rect b="b" l="l" r="r" t="t"/>
              <a:pathLst>
                <a:path extrusionOk="0" h="2346" w="5181">
                  <a:moveTo>
                    <a:pt x="2097" y="0"/>
                  </a:moveTo>
                  <a:lnTo>
                    <a:pt x="0" y="558"/>
                  </a:lnTo>
                  <a:lnTo>
                    <a:pt x="3102" y="2345"/>
                  </a:lnTo>
                  <a:lnTo>
                    <a:pt x="5181" y="1787"/>
                  </a:lnTo>
                  <a:lnTo>
                    <a:pt x="2097" y="0"/>
                  </a:lnTo>
                  <a:close/>
                </a:path>
              </a:pathLst>
            </a:custGeom>
            <a:solidFill>
              <a:srgbClr val="5C65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560" name="Google Shape;560;g124ea18a8d2_0_1289"/>
            <p:cNvSpPr/>
            <p:nvPr/>
          </p:nvSpPr>
          <p:spPr>
            <a:xfrm>
              <a:off x="5136100" y="1801950"/>
              <a:ext cx="201850" cy="120100"/>
            </a:xfrm>
            <a:custGeom>
              <a:rect b="b" l="l" r="r" t="t"/>
              <a:pathLst>
                <a:path extrusionOk="0" h="4804" w="8074">
                  <a:moveTo>
                    <a:pt x="630" y="1"/>
                  </a:moveTo>
                  <a:cubicBezTo>
                    <a:pt x="243" y="1"/>
                    <a:pt x="1" y="588"/>
                    <a:pt x="445" y="817"/>
                  </a:cubicBezTo>
                  <a:lnTo>
                    <a:pt x="7275" y="4743"/>
                  </a:lnTo>
                  <a:cubicBezTo>
                    <a:pt x="7335" y="4786"/>
                    <a:pt x="7412" y="4804"/>
                    <a:pt x="7490" y="4804"/>
                  </a:cubicBezTo>
                  <a:cubicBezTo>
                    <a:pt x="7919" y="4804"/>
                    <a:pt x="8074" y="4219"/>
                    <a:pt x="7704" y="4005"/>
                  </a:cubicBezTo>
                  <a:lnTo>
                    <a:pt x="874" y="78"/>
                  </a:lnTo>
                  <a:cubicBezTo>
                    <a:pt x="790" y="24"/>
                    <a:pt x="707" y="1"/>
                    <a:pt x="630" y="1"/>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grpSp>
      <p:grpSp>
        <p:nvGrpSpPr>
          <p:cNvPr id="561" name="Google Shape;561;g124ea18a8d2_0_1289"/>
          <p:cNvGrpSpPr/>
          <p:nvPr/>
        </p:nvGrpSpPr>
        <p:grpSpPr>
          <a:xfrm>
            <a:off x="167051" y="2956148"/>
            <a:ext cx="225251" cy="186748"/>
            <a:chOff x="4998800" y="1632275"/>
            <a:chExt cx="371150" cy="327800"/>
          </a:xfrm>
        </p:grpSpPr>
        <p:sp>
          <p:nvSpPr>
            <p:cNvPr id="562" name="Google Shape;562;g124ea18a8d2_0_1289"/>
            <p:cNvSpPr/>
            <p:nvPr/>
          </p:nvSpPr>
          <p:spPr>
            <a:xfrm>
              <a:off x="4998800" y="1632275"/>
              <a:ext cx="249600" cy="324975"/>
            </a:xfrm>
            <a:custGeom>
              <a:rect b="b" l="l" r="r" t="t"/>
              <a:pathLst>
                <a:path extrusionOk="0" h="12999" w="9984">
                  <a:moveTo>
                    <a:pt x="5784" y="1"/>
                  </a:moveTo>
                  <a:cubicBezTo>
                    <a:pt x="5280" y="1"/>
                    <a:pt x="4723" y="161"/>
                    <a:pt x="4132" y="499"/>
                  </a:cubicBezTo>
                  <a:cubicBezTo>
                    <a:pt x="1856" y="1822"/>
                    <a:pt x="0" y="5362"/>
                    <a:pt x="0" y="8403"/>
                  </a:cubicBezTo>
                  <a:cubicBezTo>
                    <a:pt x="0" y="10216"/>
                    <a:pt x="653" y="11290"/>
                    <a:pt x="1667" y="11865"/>
                  </a:cubicBezTo>
                  <a:lnTo>
                    <a:pt x="3205" y="12750"/>
                  </a:lnTo>
                  <a:cubicBezTo>
                    <a:pt x="3509" y="12913"/>
                    <a:pt x="3849" y="12999"/>
                    <a:pt x="4215" y="12999"/>
                  </a:cubicBezTo>
                  <a:cubicBezTo>
                    <a:pt x="4717" y="12999"/>
                    <a:pt x="5270" y="12839"/>
                    <a:pt x="5851" y="12501"/>
                  </a:cubicBezTo>
                  <a:cubicBezTo>
                    <a:pt x="8136" y="11178"/>
                    <a:pt x="9983" y="7647"/>
                    <a:pt x="9983" y="4597"/>
                  </a:cubicBezTo>
                  <a:cubicBezTo>
                    <a:pt x="9983" y="2037"/>
                    <a:pt x="8643" y="1307"/>
                    <a:pt x="8643" y="1307"/>
                  </a:cubicBezTo>
                  <a:lnTo>
                    <a:pt x="6761" y="233"/>
                  </a:lnTo>
                  <a:cubicBezTo>
                    <a:pt x="6467" y="80"/>
                    <a:pt x="6139" y="1"/>
                    <a:pt x="5784" y="1"/>
                  </a:cubicBezTo>
                  <a:close/>
                </a:path>
              </a:pathLst>
            </a:custGeom>
            <a:solidFill>
              <a:srgbClr val="1FB2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563" name="Google Shape;563;g124ea18a8d2_0_1289"/>
            <p:cNvSpPr/>
            <p:nvPr/>
          </p:nvSpPr>
          <p:spPr>
            <a:xfrm>
              <a:off x="5041525" y="1656575"/>
              <a:ext cx="206875" cy="300575"/>
            </a:xfrm>
            <a:custGeom>
              <a:rect b="b" l="l" r="r" t="t"/>
              <a:pathLst>
                <a:path extrusionOk="0" h="12023" w="8275">
                  <a:moveTo>
                    <a:pt x="5783" y="0"/>
                  </a:moveTo>
                  <a:cubicBezTo>
                    <a:pt x="5280" y="0"/>
                    <a:pt x="4725" y="160"/>
                    <a:pt x="4142" y="498"/>
                  </a:cubicBezTo>
                  <a:cubicBezTo>
                    <a:pt x="1856" y="1812"/>
                    <a:pt x="1" y="5352"/>
                    <a:pt x="1" y="8402"/>
                  </a:cubicBezTo>
                  <a:cubicBezTo>
                    <a:pt x="1" y="10668"/>
                    <a:pt x="1031" y="12023"/>
                    <a:pt x="2501" y="12023"/>
                  </a:cubicBezTo>
                  <a:cubicBezTo>
                    <a:pt x="3004" y="12023"/>
                    <a:pt x="3559" y="11864"/>
                    <a:pt x="4142" y="11529"/>
                  </a:cubicBezTo>
                  <a:cubicBezTo>
                    <a:pt x="6427" y="10206"/>
                    <a:pt x="8274" y="6675"/>
                    <a:pt x="8274" y="3625"/>
                  </a:cubicBezTo>
                  <a:cubicBezTo>
                    <a:pt x="8274" y="1360"/>
                    <a:pt x="7250" y="0"/>
                    <a:pt x="5783" y="0"/>
                  </a:cubicBezTo>
                  <a:close/>
                </a:path>
              </a:pathLst>
            </a:custGeom>
            <a:solidFill>
              <a:srgbClr val="23C7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564" name="Google Shape;564;g124ea18a8d2_0_1289"/>
            <p:cNvSpPr/>
            <p:nvPr/>
          </p:nvSpPr>
          <p:spPr>
            <a:xfrm>
              <a:off x="5073325" y="1702550"/>
              <a:ext cx="143500" cy="208725"/>
            </a:xfrm>
            <a:custGeom>
              <a:rect b="b" l="l" r="r" t="t"/>
              <a:pathLst>
                <a:path extrusionOk="0" h="8349" w="5740">
                  <a:moveTo>
                    <a:pt x="4008" y="1"/>
                  </a:moveTo>
                  <a:cubicBezTo>
                    <a:pt x="3660" y="1"/>
                    <a:pt x="3275" y="111"/>
                    <a:pt x="2870" y="343"/>
                  </a:cubicBezTo>
                  <a:cubicBezTo>
                    <a:pt x="1289" y="1262"/>
                    <a:pt x="0" y="3719"/>
                    <a:pt x="0" y="5833"/>
                  </a:cubicBezTo>
                  <a:cubicBezTo>
                    <a:pt x="0" y="7408"/>
                    <a:pt x="716" y="8348"/>
                    <a:pt x="1735" y="8348"/>
                  </a:cubicBezTo>
                  <a:cubicBezTo>
                    <a:pt x="2083" y="8348"/>
                    <a:pt x="2467" y="8238"/>
                    <a:pt x="2870" y="8006"/>
                  </a:cubicBezTo>
                  <a:cubicBezTo>
                    <a:pt x="4451" y="7087"/>
                    <a:pt x="5739" y="4630"/>
                    <a:pt x="5739" y="2516"/>
                  </a:cubicBezTo>
                  <a:cubicBezTo>
                    <a:pt x="5739" y="941"/>
                    <a:pt x="5028" y="1"/>
                    <a:pt x="4008"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565" name="Google Shape;565;g124ea18a8d2_0_1289"/>
            <p:cNvSpPr/>
            <p:nvPr/>
          </p:nvSpPr>
          <p:spPr>
            <a:xfrm>
              <a:off x="5105975" y="1750025"/>
              <a:ext cx="78200" cy="113775"/>
            </a:xfrm>
            <a:custGeom>
              <a:rect b="b" l="l" r="r" t="t"/>
              <a:pathLst>
                <a:path extrusionOk="0" h="4551" w="3128">
                  <a:moveTo>
                    <a:pt x="2185" y="1"/>
                  </a:moveTo>
                  <a:cubicBezTo>
                    <a:pt x="1995" y="1"/>
                    <a:pt x="1785" y="61"/>
                    <a:pt x="1564" y="188"/>
                  </a:cubicBezTo>
                  <a:cubicBezTo>
                    <a:pt x="696" y="686"/>
                    <a:pt x="0" y="2035"/>
                    <a:pt x="0" y="3186"/>
                  </a:cubicBezTo>
                  <a:cubicBezTo>
                    <a:pt x="0" y="4038"/>
                    <a:pt x="386" y="4550"/>
                    <a:pt x="942" y="4550"/>
                  </a:cubicBezTo>
                  <a:cubicBezTo>
                    <a:pt x="1133" y="4550"/>
                    <a:pt x="1343" y="4490"/>
                    <a:pt x="1564" y="4363"/>
                  </a:cubicBezTo>
                  <a:cubicBezTo>
                    <a:pt x="2431" y="3865"/>
                    <a:pt x="3127" y="2525"/>
                    <a:pt x="3127" y="1373"/>
                  </a:cubicBezTo>
                  <a:cubicBezTo>
                    <a:pt x="3127" y="515"/>
                    <a:pt x="2741" y="1"/>
                    <a:pt x="2185" y="1"/>
                  </a:cubicBezTo>
                  <a:close/>
                </a:path>
              </a:pathLst>
            </a:custGeom>
            <a:solidFill>
              <a:srgbClr val="23C7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566" name="Google Shape;566;g124ea18a8d2_0_1289"/>
            <p:cNvSpPr/>
            <p:nvPr/>
          </p:nvSpPr>
          <p:spPr>
            <a:xfrm>
              <a:off x="5240425" y="1863400"/>
              <a:ext cx="91300" cy="96675"/>
            </a:xfrm>
            <a:custGeom>
              <a:rect b="b" l="l" r="r" t="t"/>
              <a:pathLst>
                <a:path extrusionOk="0" h="3867" w="3652">
                  <a:moveTo>
                    <a:pt x="0" y="0"/>
                  </a:moveTo>
                  <a:lnTo>
                    <a:pt x="559" y="2079"/>
                  </a:lnTo>
                  <a:lnTo>
                    <a:pt x="3652" y="3866"/>
                  </a:lnTo>
                  <a:lnTo>
                    <a:pt x="3652" y="3866"/>
                  </a:lnTo>
                  <a:lnTo>
                    <a:pt x="3093" y="1770"/>
                  </a:lnTo>
                  <a:lnTo>
                    <a:pt x="0" y="0"/>
                  </a:lnTo>
                  <a:close/>
                </a:path>
              </a:pathLst>
            </a:custGeom>
            <a:solidFill>
              <a:srgbClr val="5C65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567" name="Google Shape;567;g124ea18a8d2_0_1289"/>
            <p:cNvSpPr/>
            <p:nvPr/>
          </p:nvSpPr>
          <p:spPr>
            <a:xfrm>
              <a:off x="5240425" y="1849225"/>
              <a:ext cx="129525" cy="58650"/>
            </a:xfrm>
            <a:custGeom>
              <a:rect b="b" l="l" r="r" t="t"/>
              <a:pathLst>
                <a:path extrusionOk="0" h="2346" w="5181">
                  <a:moveTo>
                    <a:pt x="2097" y="0"/>
                  </a:moveTo>
                  <a:lnTo>
                    <a:pt x="0" y="558"/>
                  </a:lnTo>
                  <a:lnTo>
                    <a:pt x="3102" y="2345"/>
                  </a:lnTo>
                  <a:lnTo>
                    <a:pt x="5181" y="1787"/>
                  </a:lnTo>
                  <a:lnTo>
                    <a:pt x="2097" y="0"/>
                  </a:lnTo>
                  <a:close/>
                </a:path>
              </a:pathLst>
            </a:custGeom>
            <a:solidFill>
              <a:srgbClr val="5C65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568" name="Google Shape;568;g124ea18a8d2_0_1289"/>
            <p:cNvSpPr/>
            <p:nvPr/>
          </p:nvSpPr>
          <p:spPr>
            <a:xfrm>
              <a:off x="5136100" y="1801950"/>
              <a:ext cx="201850" cy="120100"/>
            </a:xfrm>
            <a:custGeom>
              <a:rect b="b" l="l" r="r" t="t"/>
              <a:pathLst>
                <a:path extrusionOk="0" h="4804" w="8074">
                  <a:moveTo>
                    <a:pt x="630" y="1"/>
                  </a:moveTo>
                  <a:cubicBezTo>
                    <a:pt x="243" y="1"/>
                    <a:pt x="1" y="588"/>
                    <a:pt x="445" y="817"/>
                  </a:cubicBezTo>
                  <a:lnTo>
                    <a:pt x="7275" y="4743"/>
                  </a:lnTo>
                  <a:cubicBezTo>
                    <a:pt x="7335" y="4786"/>
                    <a:pt x="7412" y="4804"/>
                    <a:pt x="7490" y="4804"/>
                  </a:cubicBezTo>
                  <a:cubicBezTo>
                    <a:pt x="7919" y="4804"/>
                    <a:pt x="8074" y="4219"/>
                    <a:pt x="7704" y="4005"/>
                  </a:cubicBezTo>
                  <a:lnTo>
                    <a:pt x="874" y="78"/>
                  </a:lnTo>
                  <a:cubicBezTo>
                    <a:pt x="790" y="24"/>
                    <a:pt x="707" y="1"/>
                    <a:pt x="630" y="1"/>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grpSp>
      <p:pic>
        <p:nvPicPr>
          <p:cNvPr id="569" name="Google Shape;569;g124ea18a8d2_0_1289"/>
          <p:cNvPicPr preferRelativeResize="0"/>
          <p:nvPr/>
        </p:nvPicPr>
        <p:blipFill>
          <a:blip r:embed="rId3">
            <a:alphaModFix/>
          </a:blip>
          <a:stretch>
            <a:fillRect/>
          </a:stretch>
        </p:blipFill>
        <p:spPr>
          <a:xfrm>
            <a:off x="4357357" y="1132529"/>
            <a:ext cx="4583355" cy="2104350"/>
          </a:xfrm>
          <a:prstGeom prst="rect">
            <a:avLst/>
          </a:prstGeom>
          <a:noFill/>
          <a:ln>
            <a:noFill/>
          </a:ln>
        </p:spPr>
      </p:pic>
      <p:cxnSp>
        <p:nvCxnSpPr>
          <p:cNvPr id="570" name="Google Shape;570;g124ea18a8d2_0_1289"/>
          <p:cNvCxnSpPr/>
          <p:nvPr/>
        </p:nvCxnSpPr>
        <p:spPr>
          <a:xfrm>
            <a:off x="5167961" y="1519826"/>
            <a:ext cx="2593800" cy="0"/>
          </a:xfrm>
          <a:prstGeom prst="straightConnector1">
            <a:avLst/>
          </a:prstGeom>
          <a:noFill/>
          <a:ln cap="flat" cmpd="sng" w="28575">
            <a:solidFill>
              <a:schemeClr val="dk2"/>
            </a:solidFill>
            <a:prstDash val="dash"/>
            <a:round/>
            <a:headEnd len="med" w="med" type="none"/>
            <a:tailEnd len="med" w="med" type="none"/>
          </a:ln>
        </p:spPr>
      </p:cxnSp>
      <p:cxnSp>
        <p:nvCxnSpPr>
          <p:cNvPr id="571" name="Google Shape;571;g124ea18a8d2_0_1289"/>
          <p:cNvCxnSpPr/>
          <p:nvPr/>
        </p:nvCxnSpPr>
        <p:spPr>
          <a:xfrm>
            <a:off x="7732447" y="2307638"/>
            <a:ext cx="1044600" cy="0"/>
          </a:xfrm>
          <a:prstGeom prst="straightConnector1">
            <a:avLst/>
          </a:prstGeom>
          <a:noFill/>
          <a:ln cap="flat" cmpd="sng" w="28575">
            <a:solidFill>
              <a:schemeClr val="dk2"/>
            </a:solidFill>
            <a:prstDash val="dash"/>
            <a:round/>
            <a:headEnd len="med" w="med" type="none"/>
            <a:tailEnd len="med" w="med" type="none"/>
          </a:ln>
        </p:spPr>
      </p:cxnSp>
      <p:cxnSp>
        <p:nvCxnSpPr>
          <p:cNvPr id="572" name="Google Shape;572;g124ea18a8d2_0_1289"/>
          <p:cNvCxnSpPr/>
          <p:nvPr/>
        </p:nvCxnSpPr>
        <p:spPr>
          <a:xfrm>
            <a:off x="4936225" y="3494868"/>
            <a:ext cx="570000" cy="0"/>
          </a:xfrm>
          <a:prstGeom prst="straightConnector1">
            <a:avLst/>
          </a:prstGeom>
          <a:noFill/>
          <a:ln cap="flat" cmpd="sng" w="28575">
            <a:solidFill>
              <a:schemeClr val="dk2"/>
            </a:solidFill>
            <a:prstDash val="dash"/>
            <a:round/>
            <a:headEnd len="med" w="med" type="none"/>
            <a:tailEnd len="med" w="med" type="none"/>
          </a:ln>
        </p:spPr>
      </p:cxnSp>
      <p:sp>
        <p:nvSpPr>
          <p:cNvPr id="573" name="Google Shape;573;g124ea18a8d2_0_1289"/>
          <p:cNvSpPr txBox="1"/>
          <p:nvPr/>
        </p:nvSpPr>
        <p:spPr>
          <a:xfrm>
            <a:off x="1538400" y="4740375"/>
            <a:ext cx="77373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latin typeface="Dosis Light"/>
                <a:ea typeface="Dosis Light"/>
                <a:cs typeface="Dosis Light"/>
                <a:sym typeface="Dosis Light"/>
              </a:rPr>
              <a:t>*</a:t>
            </a:r>
            <a:r>
              <a:rPr b="1" lang="en" sz="1300">
                <a:latin typeface="Dosis"/>
                <a:ea typeface="Dosis"/>
                <a:cs typeface="Dosis"/>
                <a:sym typeface="Dosis"/>
              </a:rPr>
              <a:t>Employment</a:t>
            </a:r>
            <a:r>
              <a:rPr lang="en" sz="1300">
                <a:latin typeface="Dosis Light"/>
                <a:ea typeface="Dosis Light"/>
                <a:cs typeface="Dosis Light"/>
                <a:sym typeface="Dosis Light"/>
              </a:rPr>
              <a:t> </a:t>
            </a:r>
            <a:r>
              <a:rPr b="1" lang="en" sz="1300">
                <a:latin typeface="Dosis"/>
                <a:ea typeface="Dosis"/>
                <a:cs typeface="Dosis"/>
                <a:sym typeface="Dosis"/>
              </a:rPr>
              <a:t>rate </a:t>
            </a:r>
            <a:r>
              <a:rPr lang="en" sz="1300">
                <a:latin typeface="Dosis Light"/>
                <a:ea typeface="Dosis Light"/>
                <a:cs typeface="Dosis Light"/>
                <a:sym typeface="Dosis Light"/>
              </a:rPr>
              <a:t>in Lazio taken from: https://www.statista.com/statistics/586962/employment-rate-by-region-italy/</a:t>
            </a:r>
            <a:endParaRPr sz="1100"/>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Isometric Proposal by Slidesgo">
  <a:themeElements>
    <a:clrScheme name="Simple Light">
      <a:dk1>
        <a:srgbClr val="263238"/>
      </a:dk1>
      <a:lt1>
        <a:srgbClr val="37474F"/>
      </a:lt1>
      <a:dk2>
        <a:srgbClr val="455A64"/>
      </a:dk2>
      <a:lt2>
        <a:srgbClr val="999999"/>
      </a:lt2>
      <a:accent1>
        <a:srgbClr val="E0E0E0"/>
      </a:accent1>
      <a:accent2>
        <a:srgbClr val="EBEBEB"/>
      </a:accent2>
      <a:accent3>
        <a:srgbClr val="FAFAFA"/>
      </a:accent3>
      <a:accent4>
        <a:srgbClr val="1FB299"/>
      </a:accent4>
      <a:accent5>
        <a:srgbClr val="23C7AC"/>
      </a:accent5>
      <a:accent6>
        <a:srgbClr val="7DEBD9"/>
      </a:accent6>
      <a:hlink>
        <a:srgbClr val="7DEBD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